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1"/>
  </p:sldMasterIdLst>
  <p:notesMasterIdLst>
    <p:notesMasterId r:id="rId4"/>
  </p:notesMasterIdLst>
  <p:handoutMasterIdLst>
    <p:handoutMasterId r:id="rId5"/>
  </p:handoutMasterIdLst>
  <p:sldIdLst>
    <p:sldId id="287" r:id="rId2"/>
    <p:sldId id="286" r:id="rId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DBE"/>
    <a:srgbClr val="4E008E"/>
    <a:srgbClr val="EFEFEF"/>
    <a:srgbClr val="C3B9D7"/>
    <a:srgbClr val="FFDCA5"/>
    <a:srgbClr val="F07387"/>
    <a:srgbClr val="F5A5C8"/>
    <a:srgbClr val="82C8F0"/>
    <a:srgbClr val="27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751C80-3281-489E-8ABD-8063DCCF9D6D}" v="194" dt="2023-10-16T11:34:11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54909-4842-40DE-8B81-FC432AF87570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D3BAA38-6CFC-4C0C-91A2-40437D5C1E71}">
      <dgm:prSet phldrT="[Text]"/>
      <dgm:spPr/>
      <dgm:t>
        <a:bodyPr/>
        <a:lstStyle/>
        <a:p>
          <a:r>
            <a:rPr lang="fi-FI" dirty="0"/>
            <a:t>Teemaviikko</a:t>
          </a:r>
        </a:p>
      </dgm:t>
    </dgm:pt>
    <dgm:pt modelId="{E81851F9-3B18-4DB0-9700-16A979663FC9}" type="parTrans" cxnId="{BCB83D84-C4EA-4860-9DF6-25D4D77A377C}">
      <dgm:prSet/>
      <dgm:spPr/>
      <dgm:t>
        <a:bodyPr/>
        <a:lstStyle/>
        <a:p>
          <a:endParaRPr lang="fi-FI"/>
        </a:p>
      </dgm:t>
    </dgm:pt>
    <dgm:pt modelId="{A25877A0-3934-4B5C-9A7A-ECF700036E9C}" type="sibTrans" cxnId="{BCB83D84-C4EA-4860-9DF6-25D4D77A377C}">
      <dgm:prSet/>
      <dgm:spPr/>
      <dgm:t>
        <a:bodyPr/>
        <a:lstStyle/>
        <a:p>
          <a:endParaRPr lang="fi-FI"/>
        </a:p>
      </dgm:t>
    </dgm:pt>
    <dgm:pt modelId="{04110332-DC14-47BF-B8D2-4CD757D24CF2}">
      <dgm:prSet phldrT="[Text]"/>
      <dgm:spPr/>
      <dgm:t>
        <a:bodyPr/>
        <a:lstStyle/>
        <a:p>
          <a:r>
            <a:rPr lang="fi-FI" dirty="0"/>
            <a:t>Koulutukset</a:t>
          </a:r>
        </a:p>
      </dgm:t>
    </dgm:pt>
    <dgm:pt modelId="{34C4B5DB-0EEA-4B25-A9AD-53CBEB4D24AA}" type="parTrans" cxnId="{BE3D531C-8A15-420A-9E34-FFBDB5373382}">
      <dgm:prSet/>
      <dgm:spPr/>
      <dgm:t>
        <a:bodyPr/>
        <a:lstStyle/>
        <a:p>
          <a:endParaRPr lang="fi-FI"/>
        </a:p>
      </dgm:t>
    </dgm:pt>
    <dgm:pt modelId="{59C3238E-9B63-4EAC-B665-5829A1A7E295}" type="sibTrans" cxnId="{BE3D531C-8A15-420A-9E34-FFBDB5373382}">
      <dgm:prSet/>
      <dgm:spPr/>
      <dgm:t>
        <a:bodyPr/>
        <a:lstStyle/>
        <a:p>
          <a:endParaRPr lang="fi-FI"/>
        </a:p>
      </dgm:t>
    </dgm:pt>
    <dgm:pt modelId="{7D9C196D-11F3-41F2-A836-CB31FF66042E}">
      <dgm:prSet phldrT="[Text]"/>
      <dgm:spPr/>
      <dgm:t>
        <a:bodyPr/>
        <a:lstStyle/>
        <a:p>
          <a:r>
            <a:rPr lang="fi-FI" dirty="0"/>
            <a:t>Ohjeet ja oppaat</a:t>
          </a:r>
        </a:p>
      </dgm:t>
    </dgm:pt>
    <dgm:pt modelId="{6332FE7F-0671-40BC-BB3A-FCD18FECC7A5}" type="parTrans" cxnId="{790DAD3E-F982-4BBB-A823-53F27873D66B}">
      <dgm:prSet/>
      <dgm:spPr/>
      <dgm:t>
        <a:bodyPr/>
        <a:lstStyle/>
        <a:p>
          <a:endParaRPr lang="fi-FI"/>
        </a:p>
      </dgm:t>
    </dgm:pt>
    <dgm:pt modelId="{7BCB93F2-F43D-45A7-8FC8-9C82130DAF9D}" type="sibTrans" cxnId="{790DAD3E-F982-4BBB-A823-53F27873D66B}">
      <dgm:prSet/>
      <dgm:spPr/>
      <dgm:t>
        <a:bodyPr/>
        <a:lstStyle/>
        <a:p>
          <a:endParaRPr lang="fi-FI"/>
        </a:p>
      </dgm:t>
    </dgm:pt>
    <dgm:pt modelId="{35E501BD-C323-46D4-A774-EC7C7F8E8599}">
      <dgm:prSet phldrT="[Text]"/>
      <dgm:spPr/>
      <dgm:t>
        <a:bodyPr/>
        <a:lstStyle/>
        <a:p>
          <a:r>
            <a:rPr lang="fi-FI" dirty="0"/>
            <a:t>Neuvonta</a:t>
          </a:r>
        </a:p>
      </dgm:t>
    </dgm:pt>
    <dgm:pt modelId="{F5D7A758-CEBC-44C4-8B05-23DB5F20EA72}" type="parTrans" cxnId="{160713A6-B236-47DC-954F-5C139B55D4AD}">
      <dgm:prSet/>
      <dgm:spPr/>
      <dgm:t>
        <a:bodyPr/>
        <a:lstStyle/>
        <a:p>
          <a:endParaRPr lang="fi-FI"/>
        </a:p>
      </dgm:t>
    </dgm:pt>
    <dgm:pt modelId="{57D2AD1F-CECA-414A-92DD-542827924FEF}" type="sibTrans" cxnId="{160713A6-B236-47DC-954F-5C139B55D4AD}">
      <dgm:prSet/>
      <dgm:spPr/>
      <dgm:t>
        <a:bodyPr/>
        <a:lstStyle/>
        <a:p>
          <a:endParaRPr lang="fi-FI"/>
        </a:p>
      </dgm:t>
    </dgm:pt>
    <dgm:pt modelId="{FA2D5640-20E2-46B1-A61D-10930482ED20}">
      <dgm:prSet phldrT="[Text]"/>
      <dgm:spPr/>
      <dgm:t>
        <a:bodyPr/>
        <a:lstStyle/>
        <a:p>
          <a:r>
            <a:rPr lang="fi-FI" dirty="0"/>
            <a:t>Linjaus ja toimenpiteet</a:t>
          </a:r>
        </a:p>
      </dgm:t>
    </dgm:pt>
    <dgm:pt modelId="{06448226-E15C-4D1C-A82E-4A3BF927E92F}" type="parTrans" cxnId="{C92A4CB1-4C26-4DF4-A211-038B46D0AC66}">
      <dgm:prSet/>
      <dgm:spPr/>
      <dgm:t>
        <a:bodyPr/>
        <a:lstStyle/>
        <a:p>
          <a:endParaRPr lang="fi-FI"/>
        </a:p>
      </dgm:t>
    </dgm:pt>
    <dgm:pt modelId="{D25665D0-233C-4A49-9185-1A7CBE5DE6A5}" type="sibTrans" cxnId="{C92A4CB1-4C26-4DF4-A211-038B46D0AC66}">
      <dgm:prSet/>
      <dgm:spPr/>
      <dgm:t>
        <a:bodyPr/>
        <a:lstStyle/>
        <a:p>
          <a:endParaRPr lang="fi-FI"/>
        </a:p>
      </dgm:t>
    </dgm:pt>
    <dgm:pt modelId="{BDF03D7A-DFBC-4FC5-A805-B2DCF3728EC4}" type="pres">
      <dgm:prSet presAssocID="{77C54909-4842-40DE-8B81-FC432AF87570}" presName="diagram" presStyleCnt="0">
        <dgm:presLayoutVars>
          <dgm:dir/>
          <dgm:resizeHandles val="exact"/>
        </dgm:presLayoutVars>
      </dgm:prSet>
      <dgm:spPr/>
    </dgm:pt>
    <dgm:pt modelId="{20926522-322D-43FE-99A0-D18BA55B76CA}" type="pres">
      <dgm:prSet presAssocID="{ED3BAA38-6CFC-4C0C-91A2-40437D5C1E71}" presName="node" presStyleLbl="node1" presStyleIdx="0" presStyleCnt="5">
        <dgm:presLayoutVars>
          <dgm:bulletEnabled val="1"/>
        </dgm:presLayoutVars>
      </dgm:prSet>
      <dgm:spPr/>
    </dgm:pt>
    <dgm:pt modelId="{2C7174DE-77A3-468D-B397-3BB8BEC855CF}" type="pres">
      <dgm:prSet presAssocID="{A25877A0-3934-4B5C-9A7A-ECF700036E9C}" presName="sibTrans" presStyleCnt="0"/>
      <dgm:spPr/>
    </dgm:pt>
    <dgm:pt modelId="{4F4D7EB0-1BED-4450-A800-DEFCF39BD744}" type="pres">
      <dgm:prSet presAssocID="{04110332-DC14-47BF-B8D2-4CD757D24CF2}" presName="node" presStyleLbl="node1" presStyleIdx="1" presStyleCnt="5">
        <dgm:presLayoutVars>
          <dgm:bulletEnabled val="1"/>
        </dgm:presLayoutVars>
      </dgm:prSet>
      <dgm:spPr/>
    </dgm:pt>
    <dgm:pt modelId="{DB4EB277-A49D-4BD8-B604-42DE485FAC0A}" type="pres">
      <dgm:prSet presAssocID="{59C3238E-9B63-4EAC-B665-5829A1A7E295}" presName="sibTrans" presStyleCnt="0"/>
      <dgm:spPr/>
    </dgm:pt>
    <dgm:pt modelId="{88965232-C609-4365-9CB8-F706A38601F1}" type="pres">
      <dgm:prSet presAssocID="{7D9C196D-11F3-41F2-A836-CB31FF66042E}" presName="node" presStyleLbl="node1" presStyleIdx="2" presStyleCnt="5">
        <dgm:presLayoutVars>
          <dgm:bulletEnabled val="1"/>
        </dgm:presLayoutVars>
      </dgm:prSet>
      <dgm:spPr/>
    </dgm:pt>
    <dgm:pt modelId="{BB53E7B5-3DE2-4FEC-AFE2-16645CCDF4BD}" type="pres">
      <dgm:prSet presAssocID="{7BCB93F2-F43D-45A7-8FC8-9C82130DAF9D}" presName="sibTrans" presStyleCnt="0"/>
      <dgm:spPr/>
    </dgm:pt>
    <dgm:pt modelId="{261BC99D-14F3-40ED-93B3-28592B690E8D}" type="pres">
      <dgm:prSet presAssocID="{35E501BD-C323-46D4-A774-EC7C7F8E8599}" presName="node" presStyleLbl="node1" presStyleIdx="3" presStyleCnt="5">
        <dgm:presLayoutVars>
          <dgm:bulletEnabled val="1"/>
        </dgm:presLayoutVars>
      </dgm:prSet>
      <dgm:spPr/>
    </dgm:pt>
    <dgm:pt modelId="{14A3C886-5974-407A-AE55-5B6A39A6BDD2}" type="pres">
      <dgm:prSet presAssocID="{57D2AD1F-CECA-414A-92DD-542827924FEF}" presName="sibTrans" presStyleCnt="0"/>
      <dgm:spPr/>
    </dgm:pt>
    <dgm:pt modelId="{E1CCD43F-3047-49EA-B822-1D652357948C}" type="pres">
      <dgm:prSet presAssocID="{FA2D5640-20E2-46B1-A61D-10930482ED20}" presName="node" presStyleLbl="node1" presStyleIdx="4" presStyleCnt="5">
        <dgm:presLayoutVars>
          <dgm:bulletEnabled val="1"/>
        </dgm:presLayoutVars>
      </dgm:prSet>
      <dgm:spPr/>
    </dgm:pt>
  </dgm:ptLst>
  <dgm:cxnLst>
    <dgm:cxn modelId="{7654E413-4AA0-40CF-84BC-1A8D091836B4}" type="presOf" srcId="{ED3BAA38-6CFC-4C0C-91A2-40437D5C1E71}" destId="{20926522-322D-43FE-99A0-D18BA55B76CA}" srcOrd="0" destOrd="0" presId="urn:microsoft.com/office/officeart/2005/8/layout/default"/>
    <dgm:cxn modelId="{BE3D531C-8A15-420A-9E34-FFBDB5373382}" srcId="{77C54909-4842-40DE-8B81-FC432AF87570}" destId="{04110332-DC14-47BF-B8D2-4CD757D24CF2}" srcOrd="1" destOrd="0" parTransId="{34C4B5DB-0EEA-4B25-A9AD-53CBEB4D24AA}" sibTransId="{59C3238E-9B63-4EAC-B665-5829A1A7E295}"/>
    <dgm:cxn modelId="{790DAD3E-F982-4BBB-A823-53F27873D66B}" srcId="{77C54909-4842-40DE-8B81-FC432AF87570}" destId="{7D9C196D-11F3-41F2-A836-CB31FF66042E}" srcOrd="2" destOrd="0" parTransId="{6332FE7F-0671-40BC-BB3A-FCD18FECC7A5}" sibTransId="{7BCB93F2-F43D-45A7-8FC8-9C82130DAF9D}"/>
    <dgm:cxn modelId="{4F594466-1F00-4F4E-8DBD-00575EC06C53}" type="presOf" srcId="{FA2D5640-20E2-46B1-A61D-10930482ED20}" destId="{E1CCD43F-3047-49EA-B822-1D652357948C}" srcOrd="0" destOrd="0" presId="urn:microsoft.com/office/officeart/2005/8/layout/default"/>
    <dgm:cxn modelId="{BCB83D84-C4EA-4860-9DF6-25D4D77A377C}" srcId="{77C54909-4842-40DE-8B81-FC432AF87570}" destId="{ED3BAA38-6CFC-4C0C-91A2-40437D5C1E71}" srcOrd="0" destOrd="0" parTransId="{E81851F9-3B18-4DB0-9700-16A979663FC9}" sibTransId="{A25877A0-3934-4B5C-9A7A-ECF700036E9C}"/>
    <dgm:cxn modelId="{160713A6-B236-47DC-954F-5C139B55D4AD}" srcId="{77C54909-4842-40DE-8B81-FC432AF87570}" destId="{35E501BD-C323-46D4-A774-EC7C7F8E8599}" srcOrd="3" destOrd="0" parTransId="{F5D7A758-CEBC-44C4-8B05-23DB5F20EA72}" sibTransId="{57D2AD1F-CECA-414A-92DD-542827924FEF}"/>
    <dgm:cxn modelId="{99412AA6-051F-4CFD-AEFE-7363074A9E2E}" type="presOf" srcId="{7D9C196D-11F3-41F2-A836-CB31FF66042E}" destId="{88965232-C609-4365-9CB8-F706A38601F1}" srcOrd="0" destOrd="0" presId="urn:microsoft.com/office/officeart/2005/8/layout/default"/>
    <dgm:cxn modelId="{DFBEB5B0-6B43-4F36-9D24-BA88AA010ED4}" type="presOf" srcId="{04110332-DC14-47BF-B8D2-4CD757D24CF2}" destId="{4F4D7EB0-1BED-4450-A800-DEFCF39BD744}" srcOrd="0" destOrd="0" presId="urn:microsoft.com/office/officeart/2005/8/layout/default"/>
    <dgm:cxn modelId="{C92A4CB1-4C26-4DF4-A211-038B46D0AC66}" srcId="{77C54909-4842-40DE-8B81-FC432AF87570}" destId="{FA2D5640-20E2-46B1-A61D-10930482ED20}" srcOrd="4" destOrd="0" parTransId="{06448226-E15C-4D1C-A82E-4A3BF927E92F}" sibTransId="{D25665D0-233C-4A49-9185-1A7CBE5DE6A5}"/>
    <dgm:cxn modelId="{454B91DB-5682-4CE7-AEC4-3E275DF6B198}" type="presOf" srcId="{77C54909-4842-40DE-8B81-FC432AF87570}" destId="{BDF03D7A-DFBC-4FC5-A805-B2DCF3728EC4}" srcOrd="0" destOrd="0" presId="urn:microsoft.com/office/officeart/2005/8/layout/default"/>
    <dgm:cxn modelId="{B68F48F9-EC9F-4E2E-889F-DAB2C0B123A8}" type="presOf" srcId="{35E501BD-C323-46D4-A774-EC7C7F8E8599}" destId="{261BC99D-14F3-40ED-93B3-28592B690E8D}" srcOrd="0" destOrd="0" presId="urn:microsoft.com/office/officeart/2005/8/layout/default"/>
    <dgm:cxn modelId="{A91209D5-CE96-4126-8B0C-71AD968F2C86}" type="presParOf" srcId="{BDF03D7A-DFBC-4FC5-A805-B2DCF3728EC4}" destId="{20926522-322D-43FE-99A0-D18BA55B76CA}" srcOrd="0" destOrd="0" presId="urn:microsoft.com/office/officeart/2005/8/layout/default"/>
    <dgm:cxn modelId="{D9BDEE91-480E-4DAC-8327-AEBF35276C46}" type="presParOf" srcId="{BDF03D7A-DFBC-4FC5-A805-B2DCF3728EC4}" destId="{2C7174DE-77A3-468D-B397-3BB8BEC855CF}" srcOrd="1" destOrd="0" presId="urn:microsoft.com/office/officeart/2005/8/layout/default"/>
    <dgm:cxn modelId="{76F29D9C-53D9-4587-8B6C-42F72F664415}" type="presParOf" srcId="{BDF03D7A-DFBC-4FC5-A805-B2DCF3728EC4}" destId="{4F4D7EB0-1BED-4450-A800-DEFCF39BD744}" srcOrd="2" destOrd="0" presId="urn:microsoft.com/office/officeart/2005/8/layout/default"/>
    <dgm:cxn modelId="{61B9A86B-B22B-4282-A592-CAEF8CEB169C}" type="presParOf" srcId="{BDF03D7A-DFBC-4FC5-A805-B2DCF3728EC4}" destId="{DB4EB277-A49D-4BD8-B604-42DE485FAC0A}" srcOrd="3" destOrd="0" presId="urn:microsoft.com/office/officeart/2005/8/layout/default"/>
    <dgm:cxn modelId="{26BCA193-FE18-4B96-9A2D-18E33BB13F54}" type="presParOf" srcId="{BDF03D7A-DFBC-4FC5-A805-B2DCF3728EC4}" destId="{88965232-C609-4365-9CB8-F706A38601F1}" srcOrd="4" destOrd="0" presId="urn:microsoft.com/office/officeart/2005/8/layout/default"/>
    <dgm:cxn modelId="{5865EF5A-0197-4583-A325-CBCE93588643}" type="presParOf" srcId="{BDF03D7A-DFBC-4FC5-A805-B2DCF3728EC4}" destId="{BB53E7B5-3DE2-4FEC-AFE2-16645CCDF4BD}" srcOrd="5" destOrd="0" presId="urn:microsoft.com/office/officeart/2005/8/layout/default"/>
    <dgm:cxn modelId="{9A680B24-D4BE-46E8-9F53-4F77DB2719EF}" type="presParOf" srcId="{BDF03D7A-DFBC-4FC5-A805-B2DCF3728EC4}" destId="{261BC99D-14F3-40ED-93B3-28592B690E8D}" srcOrd="6" destOrd="0" presId="urn:microsoft.com/office/officeart/2005/8/layout/default"/>
    <dgm:cxn modelId="{F1DAD474-4370-437B-A7C4-C220B5ACE0C4}" type="presParOf" srcId="{BDF03D7A-DFBC-4FC5-A805-B2DCF3728EC4}" destId="{14A3C886-5974-407A-AE55-5B6A39A6BDD2}" srcOrd="7" destOrd="0" presId="urn:microsoft.com/office/officeart/2005/8/layout/default"/>
    <dgm:cxn modelId="{05421796-9C34-4EBD-84E0-7409BBC01716}" type="presParOf" srcId="{BDF03D7A-DFBC-4FC5-A805-B2DCF3728EC4}" destId="{E1CCD43F-3047-49EA-B822-1D652357948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26522-322D-43FE-99A0-D18BA55B76CA}">
      <dsp:nvSpPr>
        <dsp:cNvPr id="0" name=""/>
        <dsp:cNvSpPr/>
      </dsp:nvSpPr>
      <dsp:spPr>
        <a:xfrm>
          <a:off x="474" y="325549"/>
          <a:ext cx="1850119" cy="11100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Teemaviikko</a:t>
          </a:r>
        </a:p>
      </dsp:txBody>
      <dsp:txXfrm>
        <a:off x="474" y="325549"/>
        <a:ext cx="1850119" cy="1110071"/>
      </dsp:txXfrm>
    </dsp:sp>
    <dsp:sp modelId="{4F4D7EB0-1BED-4450-A800-DEFCF39BD744}">
      <dsp:nvSpPr>
        <dsp:cNvPr id="0" name=""/>
        <dsp:cNvSpPr/>
      </dsp:nvSpPr>
      <dsp:spPr>
        <a:xfrm>
          <a:off x="2035605" y="325549"/>
          <a:ext cx="1850119" cy="11100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Koulutukset</a:t>
          </a:r>
        </a:p>
      </dsp:txBody>
      <dsp:txXfrm>
        <a:off x="2035605" y="325549"/>
        <a:ext cx="1850119" cy="1110071"/>
      </dsp:txXfrm>
    </dsp:sp>
    <dsp:sp modelId="{88965232-C609-4365-9CB8-F706A38601F1}">
      <dsp:nvSpPr>
        <dsp:cNvPr id="0" name=""/>
        <dsp:cNvSpPr/>
      </dsp:nvSpPr>
      <dsp:spPr>
        <a:xfrm>
          <a:off x="474" y="1620633"/>
          <a:ext cx="1850119" cy="11100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Ohjeet ja oppaat</a:t>
          </a:r>
        </a:p>
      </dsp:txBody>
      <dsp:txXfrm>
        <a:off x="474" y="1620633"/>
        <a:ext cx="1850119" cy="1110071"/>
      </dsp:txXfrm>
    </dsp:sp>
    <dsp:sp modelId="{261BC99D-14F3-40ED-93B3-28592B690E8D}">
      <dsp:nvSpPr>
        <dsp:cNvPr id="0" name=""/>
        <dsp:cNvSpPr/>
      </dsp:nvSpPr>
      <dsp:spPr>
        <a:xfrm>
          <a:off x="2035605" y="1620633"/>
          <a:ext cx="1850119" cy="11100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Neuvonta</a:t>
          </a:r>
        </a:p>
      </dsp:txBody>
      <dsp:txXfrm>
        <a:off x="2035605" y="1620633"/>
        <a:ext cx="1850119" cy="1110071"/>
      </dsp:txXfrm>
    </dsp:sp>
    <dsp:sp modelId="{E1CCD43F-3047-49EA-B822-1D652357948C}">
      <dsp:nvSpPr>
        <dsp:cNvPr id="0" name=""/>
        <dsp:cNvSpPr/>
      </dsp:nvSpPr>
      <dsp:spPr>
        <a:xfrm>
          <a:off x="1018040" y="2915716"/>
          <a:ext cx="1850119" cy="11100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Linjaus ja toimenpiteet</a:t>
          </a:r>
        </a:p>
      </dsp:txBody>
      <dsp:txXfrm>
        <a:off x="1018040" y="2915716"/>
        <a:ext cx="1850119" cy="1110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398E1-C99F-B940-AA2A-81EFFAC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D06C-D5DE-814D-931E-02A0CE659BAA}" type="datetimeFigureOut">
              <a:rPr lang="fi-FI" smtClean="0"/>
              <a:t>16.10.2023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1C63F-BE00-6D49-B7F3-B253A7D51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71539-0194-5C43-B2F5-2C601016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09C7D-6C28-B047-9D84-D52122B215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555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BFB5-475C-5B44-BA4D-42DE8089864D}" type="datetimeFigureOut">
              <a:rPr lang="fi-FI" smtClean="0"/>
              <a:t>16.10.2023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7949-CA96-A34A-920F-344DC55B34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2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799" y="2553066"/>
            <a:ext cx="6265015" cy="33818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Kuva 5" descr="Tampereen yliopisto, Tampereen ammattikorkeakoulu.">
            <a:extLst>
              <a:ext uri="{FF2B5EF4-FFF2-40B4-BE49-F238E27FC236}">
                <a16:creationId xmlns:a16="http://schemas.microsoft.com/office/drawing/2014/main" id="{4909063E-0B72-4230-A73D-4EC25FFC8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1080000"/>
            <a:ext cx="424687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7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 userDrawn="1">
          <p15:clr>
            <a:srgbClr val="FBAE40"/>
          </p15:clr>
        </p15:guide>
        <p15:guide id="2" pos="56" userDrawn="1">
          <p15:clr>
            <a:srgbClr val="FBAE40"/>
          </p15:clr>
        </p15:guide>
        <p15:guide id="3" pos="5704" userDrawn="1">
          <p15:clr>
            <a:srgbClr val="FBAE40"/>
          </p15:clr>
        </p15:guide>
        <p15:guide id="4" orient="horz" pos="42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14401"/>
            <a:ext cx="8208000" cy="64293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BA96801F-E137-4B25-94D7-4851FADEC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4D6D3D7-C084-4D1F-97F4-BFA367DBD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772CE8-5896-4FD2-8814-474750162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32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496E00-03AE-480C-9911-7CF9389C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99" y="914401"/>
            <a:ext cx="8208000" cy="642938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BA03E9-7771-435A-ACF2-791A6462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B3ECCE-73A0-4173-8DD7-AF45E187D727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16.10.2023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BEC84B-27DC-4456-8CC9-7CE7B98D9D1C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8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DFF5CBD4-0D40-46CB-83FF-1C58DD7870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313FCFD-D7DF-4CC0-9643-D471D4D2D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21DE86-7EF5-4843-ACA1-AEFA048D5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291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A19C9-6841-4B85-BF86-4356E174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737735C-1BFC-5948-A4B6-6B9D9DF1DAD9}"/>
              </a:ext>
            </a:extLst>
          </p:cNvPr>
          <p:cNvSpPr txBox="1">
            <a:spLocks/>
          </p:cNvSpPr>
          <p:nvPr userDrawn="1"/>
        </p:nvSpPr>
        <p:spPr>
          <a:xfrm>
            <a:off x="322936" y="6506632"/>
            <a:ext cx="5084669" cy="25194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00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86E1A08-E0B6-4CF0-9B54-F868C9D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E392C6-1397-4E08-84C5-54DC2F89AE4B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16.10.2023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F26166-14DE-4CCC-B9EE-70C8CEF6C898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4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3" y="636422"/>
            <a:ext cx="8870547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C9304CA3-67E1-4FC8-9377-97D39A8697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A62B1CD-6BA9-4E5B-8F30-DFEC2C9E8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ED198F-BA79-4FAB-AB65-F3DBB6F5A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86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08050"/>
            <a:ext cx="2949178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425" y="908050"/>
            <a:ext cx="4945473" cy="4960938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00" y="2172614"/>
            <a:ext cx="2949178" cy="369637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B3199E04-FCC9-48F1-9FFB-2F71AFADEA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D4ADF6A-E0DF-4660-A43F-41E2010C00E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0CD5064-4174-427A-A942-FD8184531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77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FF715619-C524-4560-A27F-20F57ED42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908050"/>
            <a:ext cx="2949178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peruasdasdasdasdstyyl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00" y="908050"/>
            <a:ext cx="4946400" cy="496093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00" y="2172614"/>
            <a:ext cx="2949178" cy="369637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B0FB749-BBFE-438A-B34D-304382F9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1BF1268-F94C-4D9A-88FE-C07489314ECB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16.10.2023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E5F77D-0F87-4079-A15E-D929ACE22F30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2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899771"/>
            <a:ext cx="8208000" cy="6601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600" y="1707297"/>
            <a:ext cx="82080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0F202A3E-9DD7-4C20-B920-B130C51F61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FF11FC-DEBF-4D72-8BA8-3EA494525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956B1F-F80C-4E69-9AFC-8781351AC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32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EFDA694E-678D-4DA7-835A-D822943F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899771"/>
            <a:ext cx="8208000" cy="660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600" y="1707297"/>
            <a:ext cx="8208000" cy="43513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08E8C6C-B535-4624-AE36-E7AA2DD3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B520582-72EC-4654-840E-94FB88E59BA7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16.10.2023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A9A901-9227-4694-B3DF-3A812EDC2648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137" y="908049"/>
            <a:ext cx="1971675" cy="526891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600" y="908050"/>
            <a:ext cx="5970450" cy="526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FEC80EF1-75D1-469D-8A92-4BE196BAFD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D1AA69D-C8B4-4470-B345-659E91438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23086D-82CA-44BD-A5C3-57A914535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1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210" y="2758440"/>
            <a:ext cx="8208000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209" y="4435972"/>
            <a:ext cx="820800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1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9ADAC04-E5F2-47D0-B8E2-FD1C7320E1D3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16.10.2023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2984B84-BB03-441D-936A-B0B521ED0EFD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4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 userDrawn="1">
          <p15:clr>
            <a:srgbClr val="FBAE40"/>
          </p15:clr>
        </p15:guide>
        <p15:guide id="2" pos="56" userDrawn="1">
          <p15:clr>
            <a:srgbClr val="FBAE40"/>
          </p15:clr>
        </p15:guide>
        <p15:guide id="3" pos="5704" userDrawn="1">
          <p15:clr>
            <a:srgbClr val="FBAE40"/>
          </p15:clr>
        </p15:guide>
        <p15:guide id="4" orient="horz" pos="424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845B26EB-33FA-4A1A-9A30-F808B73A9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400" y="908049"/>
            <a:ext cx="1971675" cy="526891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599" y="908050"/>
            <a:ext cx="5972400" cy="52689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D6E3F5C-87B6-4EC2-BBE3-B9D1C41B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75E1524-25AD-4609-86F2-F4ECCCA40140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16.10.2023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70986B-9B6A-4091-A7BC-ADFFB1D2F985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6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08050"/>
            <a:ext cx="2949178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04492" y="908050"/>
            <a:ext cx="5026361" cy="4960937"/>
          </a:xfrm>
        </p:spPr>
        <p:txBody>
          <a:bodyPr anchor="t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00" y="2223821"/>
            <a:ext cx="2949178" cy="364516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AEB90590-21DA-48A3-904A-917FC50EB7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5DDD83A-10AB-4DE9-B150-79F30D8621E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EF7FA6-52B7-46B8-865A-F25D669D0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989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1043585E-49FB-4F7B-B2BE-39C0AF029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08050"/>
            <a:ext cx="2949178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00536" y="914275"/>
            <a:ext cx="5026362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00" y="2223821"/>
            <a:ext cx="2949178" cy="364516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06352D-B086-43FE-8FC5-AC6B4EA8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8640DC-0683-4D92-90F0-79BCC6632C16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16.10.2023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E839703-097B-4783-AA14-6AF05530A52C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59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1143246"/>
            <a:ext cx="3640451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4E008E"/>
                </a:solidFill>
              </a:defRPr>
            </a:lvl1pPr>
          </a:lstStyle>
          <a:p>
            <a:r>
              <a:rPr lang="en-US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200" y="1312458"/>
            <a:ext cx="3780000" cy="4890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3A36DE0-5C27-4F2F-B628-D82AEFA8D8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C5D1142-2A10-4F0F-895C-124B594F5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68C103-F1DC-4B07-8F58-9088D40CE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71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D092C9B-C1A2-48CE-938C-270F4455F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1129721"/>
            <a:ext cx="3640451" cy="442701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853" y="1320929"/>
            <a:ext cx="3780000" cy="4890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B3E6F3-32BA-42D1-BB7C-49EDFDFB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A3A5E2A-7F16-4B37-B3AC-E9B2800CD890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16.10.2023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E079720-A9A2-49B1-8525-AD75BCC5C616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75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and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31323" y="908050"/>
            <a:ext cx="4299532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792400"/>
            <a:ext cx="3718223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5600" y="2960017"/>
            <a:ext cx="3637483" cy="32297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7F734B17-F190-4E9B-912E-CA33643B1B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F65B248-95DA-407A-B04D-B81F761A5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0983F4-0BC8-451B-A332-97D43F5D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6329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and pictur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AA62DC11-3B42-4C45-B48A-89D36EC92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5600" y="2960017"/>
            <a:ext cx="3642969" cy="322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31322" y="908050"/>
            <a:ext cx="4299531" cy="5273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775658"/>
            <a:ext cx="3716639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place for a longer text with big font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5FED0F-203A-4399-B1A6-E36F6BDB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B858B2F-7136-4016-A621-49B0A4ACF85D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16.10.2023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11771E-BD83-4317-B9D2-B69EE36A1154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6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99" y="908050"/>
            <a:ext cx="8208000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599" y="1931989"/>
            <a:ext cx="1944000" cy="1523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599" y="3455625"/>
            <a:ext cx="1944000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31432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671513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027112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133667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25628" y="1931989"/>
            <a:ext cx="1944000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25628" y="3455625"/>
            <a:ext cx="1944000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08071" y="1931989"/>
            <a:ext cx="1944000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08071" y="3455625"/>
            <a:ext cx="1944000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88675" y="1933861"/>
            <a:ext cx="1944000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8675" y="3457497"/>
            <a:ext cx="1944000" cy="2631790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5FB341E1-B4C6-4A8F-95EC-40D3CF9664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D88961B-BD69-4535-A9EA-365FBC07B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D9EB902-DA8C-4335-8B34-DC5A07E6B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35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99" y="908050"/>
            <a:ext cx="8208000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599" y="1931988"/>
            <a:ext cx="2556000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599" y="3455625"/>
            <a:ext cx="2556000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50185" y="1931988"/>
            <a:ext cx="2556000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0185" y="3455625"/>
            <a:ext cx="2556000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4772" y="1931988"/>
            <a:ext cx="2556000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4772" y="3455625"/>
            <a:ext cx="2556000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74C35F04-76D4-4B98-A67F-2CB880FD6A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B0E0DDA-5CA9-4B27-BE41-C54D24E6B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C5169E-AE9D-410D-962F-28AE5D2C7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4006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95A594-3BD2-D54E-93FD-6F7FCA50C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600" y="2682000"/>
            <a:ext cx="7995188" cy="18208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US"/>
              <a:t>“Insert </a:t>
            </a:r>
            <a:br>
              <a:rPr lang="en-US"/>
            </a:br>
            <a:r>
              <a:rPr lang="en-US"/>
              <a:t>text here.”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sz="quarter" idx="11" hasCustomPrompt="1"/>
          </p:nvPr>
        </p:nvSpPr>
        <p:spPr>
          <a:xfrm>
            <a:off x="525600" y="4608000"/>
            <a:ext cx="7995047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rgbClr val="4E008E"/>
                </a:solidFill>
              </a:defRPr>
            </a:lvl1pPr>
            <a:lvl2pPr marL="314325" indent="0" algn="r">
              <a:buFontTx/>
              <a:buNone/>
              <a:defRPr/>
            </a:lvl2pPr>
            <a:lvl3pPr marL="671513" indent="0" algn="r">
              <a:buFontTx/>
              <a:buNone/>
              <a:defRPr/>
            </a:lvl3pPr>
            <a:lvl4pPr marL="1027112" indent="0" algn="r">
              <a:buFontTx/>
              <a:buNone/>
              <a:defRPr/>
            </a:lvl4pPr>
            <a:lvl5pPr marL="1336675" indent="0" algn="r">
              <a:buFontTx/>
              <a:buNone/>
              <a:defRPr/>
            </a:lvl5pPr>
          </a:lstStyle>
          <a:p>
            <a:pPr lvl="0"/>
            <a:r>
              <a:rPr lang="fi-FI"/>
              <a:t>– </a:t>
            </a:r>
            <a:r>
              <a:rPr lang="fi-FI" err="1"/>
              <a:t>Firstname</a:t>
            </a:r>
            <a:r>
              <a:rPr lang="fi-FI"/>
              <a:t> </a:t>
            </a:r>
            <a:r>
              <a:rPr lang="fi-FI" err="1"/>
              <a:t>Lastname</a:t>
            </a:r>
            <a:endParaRPr lang="fi-FI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D38B48EA-3C26-4DE6-8A6F-BD13DFD31C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0AE52C-167D-4BB2-ADD4-82DBD1290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60F401D-7565-4588-B0BD-BC02CBD50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49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600" y="2757600"/>
            <a:ext cx="8208000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600" y="4435200"/>
            <a:ext cx="820800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4E00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6A5BB44-30CC-4589-B105-5A38F5018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9F0F7BA-4DF5-454E-B5F4-06CC92AEE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46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 userDrawn="1">
          <p15:clr>
            <a:srgbClr val="FBAE40"/>
          </p15:clr>
        </p15:guide>
        <p15:guide id="2" pos="56" userDrawn="1">
          <p15:clr>
            <a:srgbClr val="FBAE40"/>
          </p15:clr>
        </p15:guide>
        <p15:guide id="3" pos="5704" userDrawn="1">
          <p15:clr>
            <a:srgbClr val="FBAE40"/>
          </p15:clr>
        </p15:guide>
        <p15:guide id="4" orient="horz" pos="424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813F3F-2A3A-458F-A2EC-A76A07D3B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2683405"/>
            <a:ext cx="7995188" cy="18208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“Insert </a:t>
            </a:r>
            <a:br>
              <a:rPr lang="en-US"/>
            </a:br>
            <a:r>
              <a:rPr lang="en-US"/>
              <a:t>text here.”</a:t>
            </a:r>
          </a:p>
        </p:txBody>
      </p:sp>
      <p:sp>
        <p:nvSpPr>
          <p:cNvPr id="12" name="Tekstin paikkamerkki 13"/>
          <p:cNvSpPr>
            <a:spLocks noGrp="1"/>
          </p:cNvSpPr>
          <p:nvPr>
            <p:ph type="body" sz="quarter" idx="12" hasCustomPrompt="1"/>
          </p:nvPr>
        </p:nvSpPr>
        <p:spPr>
          <a:xfrm>
            <a:off x="525600" y="4606387"/>
            <a:ext cx="7983262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67151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7112" indent="0">
              <a:buFontTx/>
              <a:buNone/>
              <a:defRPr>
                <a:solidFill>
                  <a:schemeClr val="bg1"/>
                </a:solidFill>
              </a:defRPr>
            </a:lvl4pPr>
            <a:lvl5pPr marL="13366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algn="r"/>
            <a:r>
              <a:rPr lang="fi-FI">
                <a:solidFill>
                  <a:schemeClr val="bg1"/>
                </a:solidFill>
              </a:rPr>
              <a:t>– </a:t>
            </a:r>
            <a:r>
              <a:rPr lang="fi-FI" err="1">
                <a:solidFill>
                  <a:schemeClr val="bg1"/>
                </a:solidFill>
              </a:rPr>
              <a:t>Firstname</a:t>
            </a:r>
            <a:r>
              <a:rPr lang="fi-FI">
                <a:solidFill>
                  <a:schemeClr val="bg1"/>
                </a:solidFill>
              </a:rPr>
              <a:t> </a:t>
            </a:r>
            <a:r>
              <a:rPr lang="fi-FI" err="1">
                <a:solidFill>
                  <a:schemeClr val="bg1"/>
                </a:solidFill>
              </a:rPr>
              <a:t>Lastname</a:t>
            </a:r>
            <a:endParaRPr lang="fi-FI">
              <a:solidFill>
                <a:schemeClr val="bg1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4DAC962-BCA0-4E26-A90A-EC7C6038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134B9F2-A871-4CF7-A103-C1C78723A8DB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16.10.2023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069098A-11C4-4873-89B9-D56B61DBEB24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31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2510EA-1654-E84D-A789-CFF2920E0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36422"/>
            <a:ext cx="8870548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132" y="1569142"/>
            <a:ext cx="7268066" cy="4060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sx="74000" sy="7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7425" y="1883432"/>
            <a:ext cx="1801232" cy="3424232"/>
          </a:xfrm>
          <a:solidFill>
            <a:srgbClr val="7DCDBE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D4BC1B-C1D1-4F41-B9B7-335D45014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6595" y="1569143"/>
            <a:ext cx="5120930" cy="816758"/>
          </a:xfrm>
        </p:spPr>
        <p:txBody>
          <a:bodyPr anchor="b" anchorCtr="0">
            <a:noAutofit/>
          </a:bodyPr>
          <a:lstStyle>
            <a:lvl1pPr marL="0" indent="0">
              <a:buNone/>
              <a:defRPr sz="3200" b="1">
                <a:solidFill>
                  <a:srgbClr val="4E00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938A8D-D773-5142-92B9-89D818060D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6598" y="2385899"/>
            <a:ext cx="5120928" cy="36513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7DCDB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26850-0A2D-214C-8173-B9D9A2BCD6CD}"/>
              </a:ext>
            </a:extLst>
          </p:cNvPr>
          <p:cNvCxnSpPr/>
          <p:nvPr userDrawn="1"/>
        </p:nvCxnSpPr>
        <p:spPr>
          <a:xfrm>
            <a:off x="3651560" y="2984294"/>
            <a:ext cx="0" cy="2319489"/>
          </a:xfrm>
          <a:prstGeom prst="line">
            <a:avLst/>
          </a:prstGeom>
          <a:ln w="3175">
            <a:solidFill>
              <a:srgbClr val="4E0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9D0D4C-BB57-D348-99EE-61BD94E3A5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6595" y="2915308"/>
            <a:ext cx="2387805" cy="23923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82D1424-0632-DE42-8831-FEFEDCC90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59721" y="2914200"/>
            <a:ext cx="2387805" cy="23935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9A05E985-5042-48F0-9519-B76D1E9404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541B515-2D00-442A-8684-73B99617F26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18B390-9C0D-4C4D-A093-C20ECBC9D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89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3451" y="636422"/>
            <a:ext cx="8870549" cy="62215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BCA9A8C-35F5-4107-B91B-A52435FB7E9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112284-31C8-4FAE-80C6-4263BDB7C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3D35E6-47AF-45D6-BFED-A5EC101E2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339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 userDrawn="1">
          <p15:clr>
            <a:srgbClr val="FBAE40"/>
          </p15:clr>
        </p15:guide>
        <p15:guide id="2" pos="56" userDrawn="1">
          <p15:clr>
            <a:srgbClr val="FBAE40"/>
          </p15:clr>
        </p15:guide>
        <p15:guide id="3" pos="5704" userDrawn="1">
          <p15:clr>
            <a:srgbClr val="FBAE40"/>
          </p15:clr>
        </p15:guide>
        <p15:guide id="4" orient="horz" pos="424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FI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E93DEAE-5143-4977-BA40-644796D980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4045" y="1783790"/>
            <a:ext cx="2225901" cy="311403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7C9EC31-BC91-4457-84DB-9EA4804146B6}"/>
              </a:ext>
            </a:extLst>
          </p:cNvPr>
          <p:cNvSpPr txBox="1"/>
          <p:nvPr userDrawn="1"/>
        </p:nvSpPr>
        <p:spPr>
          <a:xfrm>
            <a:off x="4232126" y="3106675"/>
            <a:ext cx="3758780" cy="147732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5400"/>
              </a:lnSpc>
            </a:pPr>
            <a:r>
              <a:rPr lang="fi-FI" sz="5600" b="1">
                <a:solidFill>
                  <a:schemeClr val="bg1"/>
                </a:solidFill>
              </a:rPr>
              <a:t>Ihminen</a:t>
            </a:r>
          </a:p>
          <a:p>
            <a:pPr>
              <a:lnSpc>
                <a:spcPts val="5400"/>
              </a:lnSpc>
            </a:pPr>
            <a:r>
              <a:rPr lang="fi-FI" sz="5600" b="1">
                <a:solidFill>
                  <a:schemeClr val="bg1"/>
                </a:solidFill>
              </a:rPr>
              <a:t>ratkaisee.</a:t>
            </a:r>
            <a:endParaRPr lang="en-GB" sz="5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3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56">
          <p15:clr>
            <a:srgbClr val="FBAE40"/>
          </p15:clr>
        </p15:guide>
        <p15:guide id="3" pos="5704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11723"/>
            <a:ext cx="8208000" cy="645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0" y="1707297"/>
            <a:ext cx="8208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5C3D73-0A98-4A39-82FC-617A0A6D8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AB95863-F291-4467-9E3A-7375060C2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57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78710D-1F15-4549-8A20-EB4A063E7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11723"/>
            <a:ext cx="8208000" cy="645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0" y="1707297"/>
            <a:ext cx="82080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01EC75-0511-4C59-AFDC-B169D952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55BFA76-FFFF-4A3C-A388-086B87048891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16.10.2023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7338A27-A560-4755-AA54-B30E464AB1AC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2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99" y="908051"/>
            <a:ext cx="8208000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600" y="1706400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000" y="1706400"/>
            <a:ext cx="4040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06BF978-81EE-41C3-94AA-5AC8F870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E876C-E902-48BD-96C3-8346A7F91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99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E7A16A28-3258-402F-9446-C3951B81F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99" y="908051"/>
            <a:ext cx="8208000" cy="649288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600" y="1706400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06400"/>
            <a:ext cx="404455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8398AE9-4026-46A2-BBA1-AAB09718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BDF3FC6-C21E-4A2B-B4D9-095F3B9018C4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16.10.2023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3B8158-0A9B-42F2-9971-C22EA8B0E5B8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2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16517"/>
            <a:ext cx="8208000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600" y="1700214"/>
            <a:ext cx="3960000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600" y="2647951"/>
            <a:ext cx="3960000" cy="35417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600" y="1700214"/>
            <a:ext cx="3960000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600" y="2647950"/>
            <a:ext cx="3960000" cy="35417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7B95BCD-BDB8-4803-8804-E3BB943E7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A05D8F-5584-4920-B3A8-692435347A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4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AE041FB-2761-45C3-A4B2-5EB4EEAD3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16517"/>
            <a:ext cx="8208000" cy="649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600" y="1700214"/>
            <a:ext cx="3960000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600" y="2647951"/>
            <a:ext cx="3960000" cy="354171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600" y="1700214"/>
            <a:ext cx="3960000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600" y="2647950"/>
            <a:ext cx="3960000" cy="3541714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CA17208-6DE2-4F5B-B757-D5C3A176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ADDC21E-4BE2-4416-BB2E-E4B1A725483A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16.10.2023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CEBA080-FCB9-4080-B5CD-73E38711E1A7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600" y="170729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00" y="911554"/>
            <a:ext cx="7891300" cy="645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9" name="Kuva 8" descr="Tampereen yliopisto, Tampereen ammattikorkeakoulu.">
            <a:extLst>
              <a:ext uri="{FF2B5EF4-FFF2-40B4-BE49-F238E27FC236}">
                <a16:creationId xmlns:a16="http://schemas.microsoft.com/office/drawing/2014/main" id="{2712965E-8A3F-4F05-A74A-3104C21BF4BC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126000" y="115200"/>
            <a:ext cx="198352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69" r:id="rId2"/>
    <p:sldLayoutId id="2147483781" r:id="rId3"/>
    <p:sldLayoutId id="2147483770" r:id="rId4"/>
    <p:sldLayoutId id="2147483803" r:id="rId5"/>
    <p:sldLayoutId id="2147483772" r:id="rId6"/>
    <p:sldLayoutId id="2147483785" r:id="rId7"/>
    <p:sldLayoutId id="2147483773" r:id="rId8"/>
    <p:sldLayoutId id="2147483786" r:id="rId9"/>
    <p:sldLayoutId id="2147483774" r:id="rId10"/>
    <p:sldLayoutId id="2147483787" r:id="rId11"/>
    <p:sldLayoutId id="2147483775" r:id="rId12"/>
    <p:sldLayoutId id="2147483788" r:id="rId13"/>
    <p:sldLayoutId id="2147483798" r:id="rId14"/>
    <p:sldLayoutId id="2147483776" r:id="rId15"/>
    <p:sldLayoutId id="2147483789" r:id="rId16"/>
    <p:sldLayoutId id="2147483778" r:id="rId17"/>
    <p:sldLayoutId id="2147483795" r:id="rId18"/>
    <p:sldLayoutId id="2147483779" r:id="rId19"/>
    <p:sldLayoutId id="2147483796" r:id="rId20"/>
    <p:sldLayoutId id="2147483777" r:id="rId21"/>
    <p:sldLayoutId id="2147483790" r:id="rId22"/>
    <p:sldLayoutId id="2147483791" r:id="rId23"/>
    <p:sldLayoutId id="2147483780" r:id="rId24"/>
    <p:sldLayoutId id="2147483792" r:id="rId25"/>
    <p:sldLayoutId id="2147483782" r:id="rId26"/>
    <p:sldLayoutId id="2147483800" r:id="rId27"/>
    <p:sldLayoutId id="2147483804" r:id="rId28"/>
    <p:sldLayoutId id="2147483802" r:id="rId29"/>
    <p:sldLayoutId id="2147483805" r:id="rId30"/>
    <p:sldLayoutId id="2147483801" r:id="rId31"/>
    <p:sldLayoutId id="2147483783" r:id="rId32"/>
    <p:sldLayoutId id="2147483807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4E008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5704" userDrawn="1">
          <p15:clr>
            <a:srgbClr val="F26B43"/>
          </p15:clr>
        </p15:guide>
        <p15:guide id="3" pos="56" userDrawn="1">
          <p15:clr>
            <a:srgbClr val="F26B43"/>
          </p15:clr>
        </p15:guide>
        <p15:guide id="4" orient="horz" pos="4247" userDrawn="1">
          <p15:clr>
            <a:srgbClr val="F26B43"/>
          </p15:clr>
        </p15:guide>
        <p15:guide id="5" pos="244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pos="5228" userDrawn="1">
          <p15:clr>
            <a:srgbClr val="F26B43"/>
          </p15:clr>
        </p15:guide>
        <p15:guide id="8" orient="horz" pos="346" userDrawn="1">
          <p15:clr>
            <a:srgbClr val="F26B43"/>
          </p15:clr>
        </p15:guide>
        <p15:guide id="9" orient="horz" pos="981" userDrawn="1">
          <p15:clr>
            <a:srgbClr val="F26B43"/>
          </p15:clr>
        </p15:guide>
        <p15:guide id="10" orient="horz" pos="572" userDrawn="1">
          <p15:clr>
            <a:srgbClr val="F26B43"/>
          </p15:clr>
        </p15:guide>
        <p15:guide id="11" orient="horz" pos="1071" userDrawn="1">
          <p15:clr>
            <a:srgbClr val="F26B43"/>
          </p15:clr>
        </p15:guide>
        <p15:guide id="12" pos="55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ni.fi/tlc/" TargetMode="External"/><Relationship Id="rId2" Type="http://schemas.openxmlformats.org/officeDocument/2006/relationships/hyperlink" Target="https://www.tuni.fi/fi/kirjasto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31620-B5C5-188B-992D-43561E1B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Yhteistyöllä oppimisen avoimuutta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86D21-1795-FCD4-1F1C-F0B7F3CD5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401" y="1302016"/>
            <a:ext cx="3960000" cy="804862"/>
          </a:xfrm>
        </p:spPr>
        <p:txBody>
          <a:bodyPr/>
          <a:lstStyle/>
          <a:p>
            <a:r>
              <a:rPr lang="fi-FI" sz="2000" dirty="0"/>
              <a:t>Tampereen yliopiston kirjasto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37C26-47C6-075C-5E09-928D1AC820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kirjasto</a:t>
            </a:r>
            <a:r>
              <a:rPr lang="fi-FI" dirty="0"/>
              <a:t> edistää oppimisen avoimuutta korkeakouluyhteisössä</a:t>
            </a:r>
          </a:p>
          <a:p>
            <a:r>
              <a:rPr lang="fi-FI" dirty="0"/>
              <a:t>kaksi tietoasiantuntijaa ohjaa ja opastaa </a:t>
            </a:r>
          </a:p>
          <a:p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A4014-ACAE-93F6-1112-8B4672776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600" y="1728952"/>
            <a:ext cx="3960000" cy="804862"/>
          </a:xfrm>
        </p:spPr>
        <p:txBody>
          <a:bodyPr/>
          <a:lstStyle/>
          <a:p>
            <a:r>
              <a:rPr lang="fi-FI" sz="2000" dirty="0"/>
              <a:t>Teaching and Learning Centre</a:t>
            </a:r>
          </a:p>
          <a:p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C2F7E-ED25-CE88-46DE-31877A05A87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sz="2000" dirty="0"/>
              <a:t>Tampereen korkeakouluyhteisön </a:t>
            </a:r>
            <a:r>
              <a:rPr lang="fi-FI" sz="2000" dirty="0">
                <a:hlinkClick r:id="rId3"/>
              </a:rPr>
              <a:t>Teaching and Learning Centre </a:t>
            </a:r>
            <a:r>
              <a:rPr lang="fi-FI" sz="2000" dirty="0"/>
              <a:t>(TLC) on verkosto kokoaa pedagogisen asiantuntemuksen sekä opettajien tarvitseman tiedon ja palvelut yhteen</a:t>
            </a:r>
          </a:p>
          <a:p>
            <a:r>
              <a:rPr lang="fi-FI" sz="2000" dirty="0"/>
              <a:t>tukee kaikkia korkeakouluyhteisössä opetustyötä tekeviä lisäämällä yhteisöllisyyttä ja verkostoitumisen mahdollisuuksia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A6FC9F-176E-B7B2-E905-5CF2113DC9B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Tampereen yliopiston kirjasto Kati Syvälahti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B1C0CB2-2380-43E3-7BFD-A5530A00F7D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16.10.2023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AC482-40AB-9753-DF5E-D2F09BFC724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</a:t>
            </a:fld>
            <a:endParaRPr lang="fi-FI"/>
          </a:p>
        </p:txBody>
      </p:sp>
      <p:pic>
        <p:nvPicPr>
          <p:cNvPr id="11" name="Content Placeholder 6" descr="People working on ideas">
            <a:extLst>
              <a:ext uri="{FF2B5EF4-FFF2-40B4-BE49-F238E27FC236}">
                <a16:creationId xmlns:a16="http://schemas.microsoft.com/office/drawing/2014/main" id="{7F50E4F1-B962-75CE-E8C9-BF0E0E4B9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481" y="4418807"/>
            <a:ext cx="2093839" cy="1885438"/>
          </a:xfrm>
          <a:prstGeom prst="rect">
            <a:avLst/>
          </a:prstGeom>
        </p:spPr>
      </p:pic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25164043-103C-6833-C318-4EA268AE7A6A}"/>
              </a:ext>
            </a:extLst>
          </p:cNvPr>
          <p:cNvSpPr/>
          <p:nvPr/>
        </p:nvSpPr>
        <p:spPr>
          <a:xfrm>
            <a:off x="3784774" y="2155888"/>
            <a:ext cx="1171254" cy="64928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32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FB68023-1DBC-489B-057A-2DC51E267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99" y="908051"/>
            <a:ext cx="8208000" cy="649288"/>
          </a:xfrm>
        </p:spPr>
        <p:txBody>
          <a:bodyPr anchor="t">
            <a:normAutofit/>
          </a:bodyPr>
          <a:lstStyle/>
          <a:p>
            <a:r>
              <a:rPr lang="fi-FI" dirty="0"/>
              <a:t>Mitä ja miten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4EB42BE-1484-3DA2-A05F-06F0AFAC1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7687" y="1191802"/>
            <a:ext cx="4040599" cy="515045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Kiitos!</a:t>
            </a:r>
          </a:p>
          <a:p>
            <a:pPr marL="0" indent="0">
              <a:buNone/>
            </a:pPr>
            <a:r>
              <a:rPr lang="en-US" sz="1800" dirty="0"/>
              <a:t>Kati Syvälahti</a:t>
            </a:r>
          </a:p>
          <a:p>
            <a:pPr marL="0" indent="0">
              <a:buNone/>
            </a:pPr>
            <a:r>
              <a:rPr lang="en-US" sz="1800" dirty="0" err="1"/>
              <a:t>Tampereen</a:t>
            </a:r>
            <a:r>
              <a:rPr lang="en-US" sz="1800" dirty="0"/>
              <a:t> </a:t>
            </a:r>
            <a:r>
              <a:rPr lang="en-US" sz="1800" dirty="0" err="1"/>
              <a:t>yliopiston</a:t>
            </a:r>
            <a:r>
              <a:rPr lang="en-US" sz="1800" dirty="0"/>
              <a:t> kirjasto</a:t>
            </a:r>
          </a:p>
          <a:p>
            <a:pPr marL="0" indent="0">
              <a:buNone/>
            </a:pPr>
            <a:r>
              <a:rPr lang="en-US" sz="1800" dirty="0" err="1"/>
              <a:t>Syksy</a:t>
            </a:r>
            <a:r>
              <a:rPr lang="en-US" sz="1800" dirty="0"/>
              <a:t> 2023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61F20B5-F69F-ADB4-CF94-30C1BABAF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600" y="6489701"/>
            <a:ext cx="5084100" cy="254015"/>
          </a:xfrm>
        </p:spPr>
        <p:txBody>
          <a:bodyPr/>
          <a:lstStyle/>
          <a:p>
            <a:r>
              <a:rPr lang="fi-FI" dirty="0"/>
              <a:t>Tampereen yliopiston kirjasto, Kati Syvälahti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A7BF59-4EED-D7B5-8B3A-0C8E0E00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1748" y="6489700"/>
            <a:ext cx="1272658" cy="2541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16.10.2023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917B4-E055-EED6-A0E6-142E27736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2D808F7-0E10-1973-1EEF-22B32AAA185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0047799"/>
              </p:ext>
            </p:extLst>
          </p:nvPr>
        </p:nvGraphicFramePr>
        <p:xfrm>
          <a:off x="525600" y="1706400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FF39EC21-11F2-BE62-74D7-15F84407DF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687" y="3579579"/>
            <a:ext cx="3534016" cy="247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75388"/>
      </p:ext>
    </p:extLst>
  </p:cSld>
  <p:clrMapOvr>
    <a:masterClrMapping/>
  </p:clrMapOvr>
</p:sld>
</file>

<file path=ppt/theme/theme1.xml><?xml version="1.0" encoding="utf-8"?>
<a:theme xmlns:a="http://schemas.openxmlformats.org/drawingml/2006/main" name="TUNI Theme">
  <a:themeElements>
    <a:clrScheme name="TUNI-teema-pp">
      <a:dk1>
        <a:srgbClr val="000000"/>
      </a:dk1>
      <a:lt1>
        <a:srgbClr val="FFFFFF"/>
      </a:lt1>
      <a:dk2>
        <a:srgbClr val="4E008E"/>
      </a:dk2>
      <a:lt2>
        <a:srgbClr val="FFFFFF"/>
      </a:lt2>
      <a:accent1>
        <a:srgbClr val="4E008E"/>
      </a:accent1>
      <a:accent2>
        <a:srgbClr val="38B399"/>
      </a:accent2>
      <a:accent3>
        <a:srgbClr val="FFE349"/>
      </a:accent3>
      <a:accent4>
        <a:srgbClr val="CF286F"/>
      </a:accent4>
      <a:accent5>
        <a:srgbClr val="000000"/>
      </a:accent5>
      <a:accent6>
        <a:srgbClr val="79C0EB"/>
      </a:accent6>
      <a:hlink>
        <a:srgbClr val="0041BE"/>
      </a:hlink>
      <a:folHlink>
        <a:srgbClr val="CF28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NI 4_3 pohja FI.pptx" id="{06124787-C716-4056-BB31-EBBD7021C0D0}" vid="{03EB66E8-20D8-4F86-9B84-A504A1EBC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TUNI 4_3 pohja FI</Template>
  <TotalTime>0</TotalTime>
  <Words>89</Words>
  <Application>Microsoft Office PowerPoint</Application>
  <PresentationFormat>On-screen Show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TUNI Theme</vt:lpstr>
      <vt:lpstr>Yhteistyöllä oppimisen avoimuutta</vt:lpstr>
      <vt:lpstr>Mitä ja miten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 Syvälahti (TAU)</dc:creator>
  <cp:lastModifiedBy>Kati Syvälahti (TAU)</cp:lastModifiedBy>
  <cp:revision>61</cp:revision>
  <dcterms:created xsi:type="dcterms:W3CDTF">2020-12-01T13:55:20Z</dcterms:created>
  <dcterms:modified xsi:type="dcterms:W3CDTF">2023-10-16T11:43:25Z</dcterms:modified>
</cp:coreProperties>
</file>