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0" r:id="rId2"/>
    <p:sldId id="599" r:id="rId3"/>
    <p:sldId id="598" r:id="rId4"/>
    <p:sldId id="264" r:id="rId5"/>
    <p:sldId id="270" r:id="rId6"/>
    <p:sldId id="597" r:id="rId7"/>
    <p:sldId id="604" r:id="rId8"/>
    <p:sldId id="603" r:id="rId9"/>
    <p:sldId id="600" r:id="rId10"/>
    <p:sldId id="601" r:id="rId11"/>
    <p:sldId id="320" r:id="rId12"/>
    <p:sldId id="300" r:id="rId13"/>
  </p:sldIdLst>
  <p:sldSz cx="12192000" cy="6858000"/>
  <p:notesSz cx="6858000" cy="9144000"/>
  <p:embeddedFontLst>
    <p:embeddedFont>
      <p:font typeface="Aleo" panose="020F0802020204030203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3" pitchFamily="34" charset="0"/>
      <p:bold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1117">
          <p15:clr>
            <a:srgbClr val="A4A3A4"/>
          </p15:clr>
        </p15:guide>
        <p15:guide id="7" pos="302">
          <p15:clr>
            <a:srgbClr val="A4A3A4"/>
          </p15:clr>
        </p15:guide>
        <p15:guide id="9" pos="7378" userDrawn="1">
          <p15:clr>
            <a:srgbClr val="A4A3A4"/>
          </p15:clr>
        </p15:guide>
        <p15:guide id="10" pos="665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orient="horz" pos="2478">
          <p15:clr>
            <a:srgbClr val="A4A3A4"/>
          </p15:clr>
        </p15:guide>
        <p15:guide id="13" orient="horz" pos="3385">
          <p15:clr>
            <a:srgbClr val="A4A3A4"/>
          </p15:clr>
        </p15:guide>
        <p15:guide id="14" orient="horz" pos="1525">
          <p15:clr>
            <a:srgbClr val="A4A3A4"/>
          </p15:clr>
        </p15:guide>
        <p15:guide id="15" pos="4112">
          <p15:clr>
            <a:srgbClr val="A4A3A4"/>
          </p15:clr>
        </p15:guide>
        <p15:guide id="16" pos="8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9420E-E41C-4175-AD88-4670C8E66C49}" v="19" dt="2022-11-09T11:36:14.972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748" autoAdjust="0"/>
  </p:normalViewPr>
  <p:slideViewPr>
    <p:cSldViewPr showGuides="1">
      <p:cViewPr varScale="1">
        <p:scale>
          <a:sx n="62" d="100"/>
          <a:sy n="62" d="100"/>
        </p:scale>
        <p:origin x="796" y="56"/>
      </p:cViewPr>
      <p:guideLst>
        <p:guide orient="horz" pos="2160"/>
        <p:guide orient="horz" pos="3884"/>
        <p:guide orient="horz" pos="300"/>
        <p:guide orient="horz" pos="1117"/>
        <p:guide pos="302"/>
        <p:guide pos="7378"/>
        <p:guide pos="665"/>
        <p:guide pos="3840"/>
        <p:guide orient="horz" pos="2478"/>
        <p:guide orient="horz" pos="3385"/>
        <p:guide orient="horz" pos="1525"/>
        <p:guide pos="4112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68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5/10/relationships/revisionInfo" Target="revisionInfo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iskinmäki, Pasi" userId="38406a6c-b6b2-42d7-89e0-a3f5573da6e4" providerId="ADAL" clId="{3FA9420E-E41C-4175-AD88-4670C8E66C49}"/>
    <pc:docChg chg="undo custSel addSld delSld modSld sldOrd">
      <pc:chgData name="Raiskinmäki, Pasi" userId="38406a6c-b6b2-42d7-89e0-a3f5573da6e4" providerId="ADAL" clId="{3FA9420E-E41C-4175-AD88-4670C8E66C49}" dt="2022-11-09T11:36:29.876" v="1210" actId="20577"/>
      <pc:docMkLst>
        <pc:docMk/>
      </pc:docMkLst>
      <pc:sldChg chg="del">
        <pc:chgData name="Raiskinmäki, Pasi" userId="38406a6c-b6b2-42d7-89e0-a3f5573da6e4" providerId="ADAL" clId="{3FA9420E-E41C-4175-AD88-4670C8E66C49}" dt="2022-11-08T13:50:32.573" v="6" actId="47"/>
        <pc:sldMkLst>
          <pc:docMk/>
          <pc:sldMk cId="903788204" sldId="259"/>
        </pc:sldMkLst>
      </pc:sldChg>
      <pc:sldChg chg="del">
        <pc:chgData name="Raiskinmäki, Pasi" userId="38406a6c-b6b2-42d7-89e0-a3f5573da6e4" providerId="ADAL" clId="{3FA9420E-E41C-4175-AD88-4670C8E66C49}" dt="2022-11-08T13:50:29.691" v="5" actId="47"/>
        <pc:sldMkLst>
          <pc:docMk/>
          <pc:sldMk cId="2938339698" sldId="260"/>
        </pc:sldMkLst>
      </pc:sldChg>
      <pc:sldChg chg="addSp modSp add mod ord">
        <pc:chgData name="Raiskinmäki, Pasi" userId="38406a6c-b6b2-42d7-89e0-a3f5573da6e4" providerId="ADAL" clId="{3FA9420E-E41C-4175-AD88-4670C8E66C49}" dt="2022-11-09T11:36:29.876" v="1210" actId="20577"/>
        <pc:sldMkLst>
          <pc:docMk/>
          <pc:sldMk cId="272444853" sldId="264"/>
        </pc:sldMkLst>
        <pc:spChg chg="add mod">
          <ac:chgData name="Raiskinmäki, Pasi" userId="38406a6c-b6b2-42d7-89e0-a3f5573da6e4" providerId="ADAL" clId="{3FA9420E-E41C-4175-AD88-4670C8E66C49}" dt="2022-11-09T11:36:29.876" v="1210" actId="20577"/>
          <ac:spMkLst>
            <pc:docMk/>
            <pc:sldMk cId="272444853" sldId="264"/>
            <ac:spMk id="12" creationId="{53CE31ED-4607-4A3C-9454-99B90C7D725C}"/>
          </ac:spMkLst>
        </pc:spChg>
        <pc:spChg chg="mod">
          <ac:chgData name="Raiskinmäki, Pasi" userId="38406a6c-b6b2-42d7-89e0-a3f5573da6e4" providerId="ADAL" clId="{3FA9420E-E41C-4175-AD88-4670C8E66C49}" dt="2022-11-09T11:36:12.905" v="1185" actId="14100"/>
          <ac:spMkLst>
            <pc:docMk/>
            <pc:sldMk cId="272444853" sldId="264"/>
            <ac:spMk id="16" creationId="{9F4E6FA8-B8DA-4708-893F-51933942772C}"/>
          </ac:spMkLst>
        </pc:spChg>
      </pc:sldChg>
      <pc:sldChg chg="del">
        <pc:chgData name="Raiskinmäki, Pasi" userId="38406a6c-b6b2-42d7-89e0-a3f5573da6e4" providerId="ADAL" clId="{3FA9420E-E41C-4175-AD88-4670C8E66C49}" dt="2022-11-08T13:50:46.243" v="18" actId="47"/>
        <pc:sldMkLst>
          <pc:docMk/>
          <pc:sldMk cId="3593505066" sldId="265"/>
        </pc:sldMkLst>
      </pc:sldChg>
      <pc:sldChg chg="addSp delSp modSp add mod">
        <pc:chgData name="Raiskinmäki, Pasi" userId="38406a6c-b6b2-42d7-89e0-a3f5573da6e4" providerId="ADAL" clId="{3FA9420E-E41C-4175-AD88-4670C8E66C49}" dt="2022-11-09T11:35:49.298" v="1184" actId="255"/>
        <pc:sldMkLst>
          <pc:docMk/>
          <pc:sldMk cId="2290739231" sldId="270"/>
        </pc:sldMkLst>
        <pc:spChg chg="mod">
          <ac:chgData name="Raiskinmäki, Pasi" userId="38406a6c-b6b2-42d7-89e0-a3f5573da6e4" providerId="ADAL" clId="{3FA9420E-E41C-4175-AD88-4670C8E66C49}" dt="2022-11-08T15:49:46.089" v="118" actId="20577"/>
          <ac:spMkLst>
            <pc:docMk/>
            <pc:sldMk cId="2290739231" sldId="270"/>
            <ac:spMk id="2" creationId="{1E93DB64-DBBC-4A32-B08C-6AA69169DB1C}"/>
          </ac:spMkLst>
        </pc:spChg>
        <pc:spChg chg="add mod">
          <ac:chgData name="Raiskinmäki, Pasi" userId="38406a6c-b6b2-42d7-89e0-a3f5573da6e4" providerId="ADAL" clId="{3FA9420E-E41C-4175-AD88-4670C8E66C49}" dt="2022-11-09T11:35:49.298" v="1184" actId="255"/>
          <ac:spMkLst>
            <pc:docMk/>
            <pc:sldMk cId="2290739231" sldId="270"/>
            <ac:spMk id="6" creationId="{F1882B27-A0B3-41C8-A1AD-CDBABE493368}"/>
          </ac:spMkLst>
        </pc:spChg>
        <pc:spChg chg="mod topLvl">
          <ac:chgData name="Raiskinmäki, Pasi" userId="38406a6c-b6b2-42d7-89e0-a3f5573da6e4" providerId="ADAL" clId="{3FA9420E-E41C-4175-AD88-4670C8E66C49}" dt="2022-11-08T15:49:36.989" v="98" actId="1076"/>
          <ac:spMkLst>
            <pc:docMk/>
            <pc:sldMk cId="2290739231" sldId="270"/>
            <ac:spMk id="10" creationId="{DC9AE965-9B28-4896-B514-BF70BD0258D3}"/>
          </ac:spMkLst>
        </pc:spChg>
        <pc:spChg chg="del mod topLvl">
          <ac:chgData name="Raiskinmäki, Pasi" userId="38406a6c-b6b2-42d7-89e0-a3f5573da6e4" providerId="ADAL" clId="{3FA9420E-E41C-4175-AD88-4670C8E66C49}" dt="2022-11-08T15:49:24.170" v="95" actId="478"/>
          <ac:spMkLst>
            <pc:docMk/>
            <pc:sldMk cId="2290739231" sldId="270"/>
            <ac:spMk id="11" creationId="{348CED95-37F6-4CD2-8CA5-0DF2FD9E3374}"/>
          </ac:spMkLst>
        </pc:spChg>
        <pc:grpChg chg="del">
          <ac:chgData name="Raiskinmäki, Pasi" userId="38406a6c-b6b2-42d7-89e0-a3f5573da6e4" providerId="ADAL" clId="{3FA9420E-E41C-4175-AD88-4670C8E66C49}" dt="2022-11-08T15:49:19.878" v="93" actId="165"/>
          <ac:grpSpMkLst>
            <pc:docMk/>
            <pc:sldMk cId="2290739231" sldId="270"/>
            <ac:grpSpMk id="7" creationId="{1CC952D2-5460-441D-A328-E14AB85412F2}"/>
          </ac:grpSpMkLst>
        </pc:grpChg>
        <pc:picChg chg="mod topLvl">
          <ac:chgData name="Raiskinmäki, Pasi" userId="38406a6c-b6b2-42d7-89e0-a3f5573da6e4" providerId="ADAL" clId="{3FA9420E-E41C-4175-AD88-4670C8E66C49}" dt="2022-11-08T15:49:59.304" v="122" actId="1076"/>
          <ac:picMkLst>
            <pc:docMk/>
            <pc:sldMk cId="2290739231" sldId="270"/>
            <ac:picMk id="8" creationId="{8515AA62-13E4-4C0B-972C-737523862826}"/>
          </ac:picMkLst>
        </pc:picChg>
        <pc:picChg chg="del mod topLvl">
          <ac:chgData name="Raiskinmäki, Pasi" userId="38406a6c-b6b2-42d7-89e0-a3f5573da6e4" providerId="ADAL" clId="{3FA9420E-E41C-4175-AD88-4670C8E66C49}" dt="2022-11-08T15:49:22.089" v="94" actId="478"/>
          <ac:picMkLst>
            <pc:docMk/>
            <pc:sldMk cId="2290739231" sldId="270"/>
            <ac:picMk id="9" creationId="{D7FA7E42-9223-4981-8BBB-D22510197429}"/>
          </ac:picMkLst>
        </pc:picChg>
      </pc:sldChg>
      <pc:sldChg chg="modSp mod">
        <pc:chgData name="Raiskinmäki, Pasi" userId="38406a6c-b6b2-42d7-89e0-a3f5573da6e4" providerId="ADAL" clId="{3FA9420E-E41C-4175-AD88-4670C8E66C49}" dt="2022-11-08T13:50:00.665" v="1" actId="207"/>
        <pc:sldMkLst>
          <pc:docMk/>
          <pc:sldMk cId="2954146434" sldId="290"/>
        </pc:sldMkLst>
        <pc:spChg chg="mod">
          <ac:chgData name="Raiskinmäki, Pasi" userId="38406a6c-b6b2-42d7-89e0-a3f5573da6e4" providerId="ADAL" clId="{3FA9420E-E41C-4175-AD88-4670C8E66C49}" dt="2022-11-08T13:50:00.665" v="1" actId="207"/>
          <ac:spMkLst>
            <pc:docMk/>
            <pc:sldMk cId="2954146434" sldId="290"/>
            <ac:spMk id="2" creationId="{00000000-0000-0000-0000-000000000000}"/>
          </ac:spMkLst>
        </pc:spChg>
      </pc:sldChg>
      <pc:sldChg chg="del">
        <pc:chgData name="Raiskinmäki, Pasi" userId="38406a6c-b6b2-42d7-89e0-a3f5573da6e4" providerId="ADAL" clId="{3FA9420E-E41C-4175-AD88-4670C8E66C49}" dt="2022-11-08T13:50:44.264" v="16" actId="47"/>
        <pc:sldMkLst>
          <pc:docMk/>
          <pc:sldMk cId="484159238" sldId="291"/>
        </pc:sldMkLst>
      </pc:sldChg>
      <pc:sldChg chg="del">
        <pc:chgData name="Raiskinmäki, Pasi" userId="38406a6c-b6b2-42d7-89e0-a3f5573da6e4" providerId="ADAL" clId="{3FA9420E-E41C-4175-AD88-4670C8E66C49}" dt="2022-11-08T13:50:45.558" v="17" actId="47"/>
        <pc:sldMkLst>
          <pc:docMk/>
          <pc:sldMk cId="3340364160" sldId="303"/>
        </pc:sldMkLst>
      </pc:sldChg>
      <pc:sldChg chg="modSp del mod ord">
        <pc:chgData name="Raiskinmäki, Pasi" userId="38406a6c-b6b2-42d7-89e0-a3f5573da6e4" providerId="ADAL" clId="{3FA9420E-E41C-4175-AD88-4670C8E66C49}" dt="2022-11-08T17:50:13.330" v="1068" actId="47"/>
        <pc:sldMkLst>
          <pc:docMk/>
          <pc:sldMk cId="240361963" sldId="304"/>
        </pc:sldMkLst>
        <pc:picChg chg="mod">
          <ac:chgData name="Raiskinmäki, Pasi" userId="38406a6c-b6b2-42d7-89e0-a3f5573da6e4" providerId="ADAL" clId="{3FA9420E-E41C-4175-AD88-4670C8E66C49}" dt="2022-11-08T14:02:33.862" v="38" actId="14100"/>
          <ac:picMkLst>
            <pc:docMk/>
            <pc:sldMk cId="240361963" sldId="304"/>
            <ac:picMk id="23" creationId="{00000000-0000-0000-0000-000000000000}"/>
          </ac:picMkLst>
        </pc:picChg>
      </pc:sldChg>
      <pc:sldChg chg="del">
        <pc:chgData name="Raiskinmäki, Pasi" userId="38406a6c-b6b2-42d7-89e0-a3f5573da6e4" providerId="ADAL" clId="{3FA9420E-E41C-4175-AD88-4670C8E66C49}" dt="2022-11-08T17:50:12.544" v="1067" actId="47"/>
        <pc:sldMkLst>
          <pc:docMk/>
          <pc:sldMk cId="748598595" sldId="306"/>
        </pc:sldMkLst>
      </pc:sldChg>
      <pc:sldChg chg="del">
        <pc:chgData name="Raiskinmäki, Pasi" userId="38406a6c-b6b2-42d7-89e0-a3f5573da6e4" providerId="ADAL" clId="{3FA9420E-E41C-4175-AD88-4670C8E66C49}" dt="2022-11-08T17:50:15.066" v="1069" actId="47"/>
        <pc:sldMkLst>
          <pc:docMk/>
          <pc:sldMk cId="2477312153" sldId="313"/>
        </pc:sldMkLst>
      </pc:sldChg>
      <pc:sldChg chg="del">
        <pc:chgData name="Raiskinmäki, Pasi" userId="38406a6c-b6b2-42d7-89e0-a3f5573da6e4" providerId="ADAL" clId="{3FA9420E-E41C-4175-AD88-4670C8E66C49}" dt="2022-11-08T13:50:24.591" v="2" actId="47"/>
        <pc:sldMkLst>
          <pc:docMk/>
          <pc:sldMk cId="850347216" sldId="317"/>
        </pc:sldMkLst>
      </pc:sldChg>
      <pc:sldChg chg="del">
        <pc:chgData name="Raiskinmäki, Pasi" userId="38406a6c-b6b2-42d7-89e0-a3f5573da6e4" providerId="ADAL" clId="{3FA9420E-E41C-4175-AD88-4670C8E66C49}" dt="2022-11-08T13:50:39.664" v="13" actId="47"/>
        <pc:sldMkLst>
          <pc:docMk/>
          <pc:sldMk cId="1813494684" sldId="326"/>
        </pc:sldMkLst>
      </pc:sldChg>
      <pc:sldChg chg="del">
        <pc:chgData name="Raiskinmäki, Pasi" userId="38406a6c-b6b2-42d7-89e0-a3f5573da6e4" providerId="ADAL" clId="{3FA9420E-E41C-4175-AD88-4670C8E66C49}" dt="2022-11-08T13:50:28.235" v="4" actId="47"/>
        <pc:sldMkLst>
          <pc:docMk/>
          <pc:sldMk cId="979060213" sldId="476"/>
        </pc:sldMkLst>
      </pc:sldChg>
      <pc:sldChg chg="del">
        <pc:chgData name="Raiskinmäki, Pasi" userId="38406a6c-b6b2-42d7-89e0-a3f5573da6e4" providerId="ADAL" clId="{3FA9420E-E41C-4175-AD88-4670C8E66C49}" dt="2022-11-08T13:50:27.383" v="3" actId="47"/>
        <pc:sldMkLst>
          <pc:docMk/>
          <pc:sldMk cId="2720452372" sldId="580"/>
        </pc:sldMkLst>
      </pc:sldChg>
      <pc:sldChg chg="del">
        <pc:chgData name="Raiskinmäki, Pasi" userId="38406a6c-b6b2-42d7-89e0-a3f5573da6e4" providerId="ADAL" clId="{3FA9420E-E41C-4175-AD88-4670C8E66C49}" dt="2022-11-08T13:50:34.406" v="8" actId="47"/>
        <pc:sldMkLst>
          <pc:docMk/>
          <pc:sldMk cId="0" sldId="583"/>
        </pc:sldMkLst>
      </pc:sldChg>
      <pc:sldChg chg="del">
        <pc:chgData name="Raiskinmäki, Pasi" userId="38406a6c-b6b2-42d7-89e0-a3f5573da6e4" providerId="ADAL" clId="{3FA9420E-E41C-4175-AD88-4670C8E66C49}" dt="2022-11-08T13:50:36.196" v="9" actId="47"/>
        <pc:sldMkLst>
          <pc:docMk/>
          <pc:sldMk cId="2825633163" sldId="585"/>
        </pc:sldMkLst>
      </pc:sldChg>
      <pc:sldChg chg="del">
        <pc:chgData name="Raiskinmäki, Pasi" userId="38406a6c-b6b2-42d7-89e0-a3f5573da6e4" providerId="ADAL" clId="{3FA9420E-E41C-4175-AD88-4670C8E66C49}" dt="2022-11-08T13:50:37.336" v="10" actId="47"/>
        <pc:sldMkLst>
          <pc:docMk/>
          <pc:sldMk cId="4094473353" sldId="586"/>
        </pc:sldMkLst>
      </pc:sldChg>
      <pc:sldChg chg="del">
        <pc:chgData name="Raiskinmäki, Pasi" userId="38406a6c-b6b2-42d7-89e0-a3f5573da6e4" providerId="ADAL" clId="{3FA9420E-E41C-4175-AD88-4670C8E66C49}" dt="2022-11-08T13:50:33.629" v="7" actId="47"/>
        <pc:sldMkLst>
          <pc:docMk/>
          <pc:sldMk cId="2390198495" sldId="587"/>
        </pc:sldMkLst>
      </pc:sldChg>
      <pc:sldChg chg="del">
        <pc:chgData name="Raiskinmäki, Pasi" userId="38406a6c-b6b2-42d7-89e0-a3f5573da6e4" providerId="ADAL" clId="{3FA9420E-E41C-4175-AD88-4670C8E66C49}" dt="2022-11-08T13:50:38.235" v="11" actId="47"/>
        <pc:sldMkLst>
          <pc:docMk/>
          <pc:sldMk cId="272612632" sldId="588"/>
        </pc:sldMkLst>
      </pc:sldChg>
      <pc:sldChg chg="del">
        <pc:chgData name="Raiskinmäki, Pasi" userId="38406a6c-b6b2-42d7-89e0-a3f5573da6e4" providerId="ADAL" clId="{3FA9420E-E41C-4175-AD88-4670C8E66C49}" dt="2022-11-08T13:50:51.437" v="20" actId="47"/>
        <pc:sldMkLst>
          <pc:docMk/>
          <pc:sldMk cId="2299885155" sldId="590"/>
        </pc:sldMkLst>
      </pc:sldChg>
      <pc:sldChg chg="del">
        <pc:chgData name="Raiskinmäki, Pasi" userId="38406a6c-b6b2-42d7-89e0-a3f5573da6e4" providerId="ADAL" clId="{3FA9420E-E41C-4175-AD88-4670C8E66C49}" dt="2022-11-08T13:50:38.889" v="12" actId="47"/>
        <pc:sldMkLst>
          <pc:docMk/>
          <pc:sldMk cId="1866866344" sldId="591"/>
        </pc:sldMkLst>
      </pc:sldChg>
      <pc:sldChg chg="del">
        <pc:chgData name="Raiskinmäki, Pasi" userId="38406a6c-b6b2-42d7-89e0-a3f5573da6e4" providerId="ADAL" clId="{3FA9420E-E41C-4175-AD88-4670C8E66C49}" dt="2022-11-08T13:50:40.382" v="14" actId="47"/>
        <pc:sldMkLst>
          <pc:docMk/>
          <pc:sldMk cId="3840051271" sldId="592"/>
        </pc:sldMkLst>
      </pc:sldChg>
      <pc:sldChg chg="del">
        <pc:chgData name="Raiskinmäki, Pasi" userId="38406a6c-b6b2-42d7-89e0-a3f5573da6e4" providerId="ADAL" clId="{3FA9420E-E41C-4175-AD88-4670C8E66C49}" dt="2022-11-08T13:50:41.711" v="15" actId="47"/>
        <pc:sldMkLst>
          <pc:docMk/>
          <pc:sldMk cId="1625351390" sldId="593"/>
        </pc:sldMkLst>
      </pc:sldChg>
      <pc:sldChg chg="del">
        <pc:chgData name="Raiskinmäki, Pasi" userId="38406a6c-b6b2-42d7-89e0-a3f5573da6e4" providerId="ADAL" clId="{3FA9420E-E41C-4175-AD88-4670C8E66C49}" dt="2022-11-08T13:50:52.582" v="21" actId="47"/>
        <pc:sldMkLst>
          <pc:docMk/>
          <pc:sldMk cId="3134010336" sldId="594"/>
        </pc:sldMkLst>
      </pc:sldChg>
      <pc:sldChg chg="addSp delSp modSp del mod">
        <pc:chgData name="Raiskinmäki, Pasi" userId="38406a6c-b6b2-42d7-89e0-a3f5573da6e4" providerId="ADAL" clId="{3FA9420E-E41C-4175-AD88-4670C8E66C49}" dt="2022-11-08T17:50:16.816" v="1070" actId="47"/>
        <pc:sldMkLst>
          <pc:docMk/>
          <pc:sldMk cId="939354926" sldId="596"/>
        </pc:sldMkLst>
        <pc:spChg chg="mod">
          <ac:chgData name="Raiskinmäki, Pasi" userId="38406a6c-b6b2-42d7-89e0-a3f5573da6e4" providerId="ADAL" clId="{3FA9420E-E41C-4175-AD88-4670C8E66C49}" dt="2022-11-08T17:42:26.824" v="1032" actId="164"/>
          <ac:spMkLst>
            <pc:docMk/>
            <pc:sldMk cId="939354926" sldId="596"/>
            <ac:spMk id="14" creationId="{E515FB5F-8F2F-4596-AB61-1636875973A6}"/>
          </ac:spMkLst>
        </pc:spChg>
        <pc:grpChg chg="add del mod">
          <ac:chgData name="Raiskinmäki, Pasi" userId="38406a6c-b6b2-42d7-89e0-a3f5573da6e4" providerId="ADAL" clId="{3FA9420E-E41C-4175-AD88-4670C8E66C49}" dt="2022-11-08T17:42:28.593" v="1033" actId="21"/>
          <ac:grpSpMkLst>
            <pc:docMk/>
            <pc:sldMk cId="939354926" sldId="596"/>
            <ac:grpSpMk id="2" creationId="{DE8F0FD1-BC1D-41F1-A99E-938F6073F20E}"/>
          </ac:grpSpMkLst>
        </pc:grpChg>
        <pc:picChg chg="mod">
          <ac:chgData name="Raiskinmäki, Pasi" userId="38406a6c-b6b2-42d7-89e0-a3f5573da6e4" providerId="ADAL" clId="{3FA9420E-E41C-4175-AD88-4670C8E66C49}" dt="2022-11-08T17:42:26.824" v="1032" actId="164"/>
          <ac:picMkLst>
            <pc:docMk/>
            <pc:sldMk cId="939354926" sldId="596"/>
            <ac:picMk id="13" creationId="{0666DEC2-E087-4A18-8EC8-80116F8AE8D8}"/>
          </ac:picMkLst>
        </pc:picChg>
      </pc:sldChg>
      <pc:sldChg chg="del">
        <pc:chgData name="Raiskinmäki, Pasi" userId="38406a6c-b6b2-42d7-89e0-a3f5573da6e4" providerId="ADAL" clId="{3FA9420E-E41C-4175-AD88-4670C8E66C49}" dt="2022-11-08T13:50:50.126" v="19" actId="47"/>
        <pc:sldMkLst>
          <pc:docMk/>
          <pc:sldMk cId="1497772753" sldId="597"/>
        </pc:sldMkLst>
      </pc:sldChg>
      <pc:sldChg chg="addSp delSp modSp new mod ord">
        <pc:chgData name="Raiskinmäki, Pasi" userId="38406a6c-b6b2-42d7-89e0-a3f5573da6e4" providerId="ADAL" clId="{3FA9420E-E41C-4175-AD88-4670C8E66C49}" dt="2022-11-08T14:06:12.446" v="53"/>
        <pc:sldMkLst>
          <pc:docMk/>
          <pc:sldMk cId="3010003740" sldId="597"/>
        </pc:sldMkLst>
        <pc:spChg chg="del">
          <ac:chgData name="Raiskinmäki, Pasi" userId="38406a6c-b6b2-42d7-89e0-a3f5573da6e4" providerId="ADAL" clId="{3FA9420E-E41C-4175-AD88-4670C8E66C49}" dt="2022-11-08T13:53:49.026" v="28" actId="478"/>
          <ac:spMkLst>
            <pc:docMk/>
            <pc:sldMk cId="3010003740" sldId="597"/>
            <ac:spMk id="2" creationId="{47FE46BA-9C5D-43A7-BBBA-3ABB2A9716C5}"/>
          </ac:spMkLst>
        </pc:spChg>
        <pc:picChg chg="add del mod">
          <ac:chgData name="Raiskinmäki, Pasi" userId="38406a6c-b6b2-42d7-89e0-a3f5573da6e4" providerId="ADAL" clId="{3FA9420E-E41C-4175-AD88-4670C8E66C49}" dt="2022-11-08T13:53:20.499" v="27" actId="478"/>
          <ac:picMkLst>
            <pc:docMk/>
            <pc:sldMk cId="3010003740" sldId="597"/>
            <ac:picMk id="7" creationId="{E1E03446-8CFD-49D8-BABB-34462964DA12}"/>
          </ac:picMkLst>
        </pc:picChg>
        <pc:picChg chg="add mod">
          <ac:chgData name="Raiskinmäki, Pasi" userId="38406a6c-b6b2-42d7-89e0-a3f5573da6e4" providerId="ADAL" clId="{3FA9420E-E41C-4175-AD88-4670C8E66C49}" dt="2022-11-08T13:53:55.814" v="31" actId="1076"/>
          <ac:picMkLst>
            <pc:docMk/>
            <pc:sldMk cId="3010003740" sldId="597"/>
            <ac:picMk id="9" creationId="{378CDB2E-F2A5-431E-84D8-D0C2A69A6529}"/>
          </ac:picMkLst>
        </pc:picChg>
      </pc:sldChg>
      <pc:sldChg chg="addSp delSp modSp new mod ord">
        <pc:chgData name="Raiskinmäki, Pasi" userId="38406a6c-b6b2-42d7-89e0-a3f5573da6e4" providerId="ADAL" clId="{3FA9420E-E41C-4175-AD88-4670C8E66C49}" dt="2022-11-09T11:34:26.075" v="1162" actId="20577"/>
        <pc:sldMkLst>
          <pc:docMk/>
          <pc:sldMk cId="480027873" sldId="598"/>
        </pc:sldMkLst>
        <pc:spChg chg="del">
          <ac:chgData name="Raiskinmäki, Pasi" userId="38406a6c-b6b2-42d7-89e0-a3f5573da6e4" providerId="ADAL" clId="{3FA9420E-E41C-4175-AD88-4670C8E66C49}" dt="2022-11-08T13:58:44.796" v="33" actId="478"/>
          <ac:spMkLst>
            <pc:docMk/>
            <pc:sldMk cId="480027873" sldId="598"/>
            <ac:spMk id="2" creationId="{499E7C0C-BD27-4A70-8AD3-3C953EFB4E5E}"/>
          </ac:spMkLst>
        </pc:spChg>
        <pc:spChg chg="add mod">
          <ac:chgData name="Raiskinmäki, Pasi" userId="38406a6c-b6b2-42d7-89e0-a3f5573da6e4" providerId="ADAL" clId="{3FA9420E-E41C-4175-AD88-4670C8E66C49}" dt="2022-11-09T10:40:03.628" v="1099" actId="1076"/>
          <ac:spMkLst>
            <pc:docMk/>
            <pc:sldMk cId="480027873" sldId="598"/>
            <ac:spMk id="9" creationId="{DB34C3DF-D200-49D6-A39A-4D31D77E6A93}"/>
          </ac:spMkLst>
        </pc:spChg>
        <pc:spChg chg="add mod">
          <ac:chgData name="Raiskinmäki, Pasi" userId="38406a6c-b6b2-42d7-89e0-a3f5573da6e4" providerId="ADAL" clId="{3FA9420E-E41C-4175-AD88-4670C8E66C49}" dt="2022-11-09T11:34:20.698" v="1160" actId="20577"/>
          <ac:spMkLst>
            <pc:docMk/>
            <pc:sldMk cId="480027873" sldId="598"/>
            <ac:spMk id="11" creationId="{244BA1F8-BA1D-4D07-8BC6-A3C86BAC2C5A}"/>
          </ac:spMkLst>
        </pc:spChg>
        <pc:spChg chg="add del">
          <ac:chgData name="Raiskinmäki, Pasi" userId="38406a6c-b6b2-42d7-89e0-a3f5573da6e4" providerId="ADAL" clId="{3FA9420E-E41C-4175-AD88-4670C8E66C49}" dt="2022-11-09T10:39:55.087" v="1098" actId="478"/>
          <ac:spMkLst>
            <pc:docMk/>
            <pc:sldMk cId="480027873" sldId="598"/>
            <ac:spMk id="13" creationId="{2AA6808F-B890-476C-9EF8-37D888A8D3D1}"/>
          </ac:spMkLst>
        </pc:spChg>
        <pc:spChg chg="add mod">
          <ac:chgData name="Raiskinmäki, Pasi" userId="38406a6c-b6b2-42d7-89e0-a3f5573da6e4" providerId="ADAL" clId="{3FA9420E-E41C-4175-AD88-4670C8E66C49}" dt="2022-11-09T11:34:26.075" v="1162" actId="20577"/>
          <ac:spMkLst>
            <pc:docMk/>
            <pc:sldMk cId="480027873" sldId="598"/>
            <ac:spMk id="15" creationId="{7E46CD7D-3856-4605-8D54-83D09950B55D}"/>
          </ac:spMkLst>
        </pc:spChg>
        <pc:spChg chg="add mod">
          <ac:chgData name="Raiskinmäki, Pasi" userId="38406a6c-b6b2-42d7-89e0-a3f5573da6e4" providerId="ADAL" clId="{3FA9420E-E41C-4175-AD88-4670C8E66C49}" dt="2022-11-09T11:33:49.289" v="1155" actId="113"/>
          <ac:spMkLst>
            <pc:docMk/>
            <pc:sldMk cId="480027873" sldId="598"/>
            <ac:spMk id="17" creationId="{6384DEA1-7A56-433B-979D-612CE96EC8CE}"/>
          </ac:spMkLst>
        </pc:spChg>
        <pc:picChg chg="add mod">
          <ac:chgData name="Raiskinmäki, Pasi" userId="38406a6c-b6b2-42d7-89e0-a3f5573da6e4" providerId="ADAL" clId="{3FA9420E-E41C-4175-AD88-4670C8E66C49}" dt="2022-11-08T14:09:17.980" v="67" actId="14100"/>
          <ac:picMkLst>
            <pc:docMk/>
            <pc:sldMk cId="480027873" sldId="598"/>
            <ac:picMk id="7" creationId="{243DA688-FC08-4A55-BB67-04DEC418384A}"/>
          </ac:picMkLst>
        </pc:picChg>
      </pc:sldChg>
      <pc:sldChg chg="addSp delSp modSp new mod modClrScheme chgLayout">
        <pc:chgData name="Raiskinmäki, Pasi" userId="38406a6c-b6b2-42d7-89e0-a3f5573da6e4" providerId="ADAL" clId="{3FA9420E-E41C-4175-AD88-4670C8E66C49}" dt="2022-11-08T14:05:15.470" v="47" actId="167"/>
        <pc:sldMkLst>
          <pc:docMk/>
          <pc:sldMk cId="1965703742" sldId="599"/>
        </pc:sldMkLst>
        <pc:spChg chg="del">
          <ac:chgData name="Raiskinmäki, Pasi" userId="38406a6c-b6b2-42d7-89e0-a3f5573da6e4" providerId="ADAL" clId="{3FA9420E-E41C-4175-AD88-4670C8E66C49}" dt="2022-11-08T14:04:36.711" v="40" actId="22"/>
          <ac:spMkLst>
            <pc:docMk/>
            <pc:sldMk cId="1965703742" sldId="599"/>
            <ac:spMk id="2" creationId="{E5C512B2-262F-4DC3-9E5B-C65E4FAE292F}"/>
          </ac:spMkLst>
        </pc:spChg>
        <pc:spChg chg="del">
          <ac:chgData name="Raiskinmäki, Pasi" userId="38406a6c-b6b2-42d7-89e0-a3f5573da6e4" providerId="ADAL" clId="{3FA9420E-E41C-4175-AD88-4670C8E66C49}" dt="2022-11-08T14:04:44.665" v="42" actId="26606"/>
          <ac:spMkLst>
            <pc:docMk/>
            <pc:sldMk cId="1965703742" sldId="599"/>
            <ac:spMk id="3" creationId="{0EAB8FCB-8CC3-41D9-9123-D48BC89EC70A}"/>
          </ac:spMkLst>
        </pc:spChg>
        <pc:spChg chg="mod modVis">
          <ac:chgData name="Raiskinmäki, Pasi" userId="38406a6c-b6b2-42d7-89e0-a3f5573da6e4" providerId="ADAL" clId="{3FA9420E-E41C-4175-AD88-4670C8E66C49}" dt="2022-11-08T14:04:44.665" v="42" actId="26606"/>
          <ac:spMkLst>
            <pc:docMk/>
            <pc:sldMk cId="1965703742" sldId="599"/>
            <ac:spMk id="4" creationId="{BFDCECD3-56BB-40BA-A924-F1C3631E195B}"/>
          </ac:spMkLst>
        </pc:spChg>
        <pc:spChg chg="mod">
          <ac:chgData name="Raiskinmäki, Pasi" userId="38406a6c-b6b2-42d7-89e0-a3f5573da6e4" providerId="ADAL" clId="{3FA9420E-E41C-4175-AD88-4670C8E66C49}" dt="2022-11-08T14:04:44.665" v="42" actId="26606"/>
          <ac:spMkLst>
            <pc:docMk/>
            <pc:sldMk cId="1965703742" sldId="599"/>
            <ac:spMk id="5" creationId="{FC37E471-B5FA-46C5-921F-10CA15A3921A}"/>
          </ac:spMkLst>
        </pc:spChg>
        <pc:spChg chg="mod modVis">
          <ac:chgData name="Raiskinmäki, Pasi" userId="38406a6c-b6b2-42d7-89e0-a3f5573da6e4" providerId="ADAL" clId="{3FA9420E-E41C-4175-AD88-4670C8E66C49}" dt="2022-11-08T14:04:44.665" v="42" actId="26606"/>
          <ac:spMkLst>
            <pc:docMk/>
            <pc:sldMk cId="1965703742" sldId="599"/>
            <ac:spMk id="6" creationId="{F7664AAE-056F-405F-ABE0-039F488FF372}"/>
          </ac:spMkLst>
        </pc:spChg>
        <pc:picChg chg="add mod ord modCrop">
          <ac:chgData name="Raiskinmäki, Pasi" userId="38406a6c-b6b2-42d7-89e0-a3f5573da6e4" providerId="ADAL" clId="{3FA9420E-E41C-4175-AD88-4670C8E66C49}" dt="2022-11-08T14:04:57.320" v="45" actId="1076"/>
          <ac:picMkLst>
            <pc:docMk/>
            <pc:sldMk cId="1965703742" sldId="599"/>
            <ac:picMk id="8" creationId="{BB3C384D-3457-49BA-99A4-ACB53A87B209}"/>
          </ac:picMkLst>
        </pc:picChg>
        <pc:picChg chg="add mod ord">
          <ac:chgData name="Raiskinmäki, Pasi" userId="38406a6c-b6b2-42d7-89e0-a3f5573da6e4" providerId="ADAL" clId="{3FA9420E-E41C-4175-AD88-4670C8E66C49}" dt="2022-11-08T14:05:15.470" v="47" actId="167"/>
          <ac:picMkLst>
            <pc:docMk/>
            <pc:sldMk cId="1965703742" sldId="599"/>
            <ac:picMk id="9" creationId="{CA290331-75AE-4B37-A61C-B71DDA7DB5B9}"/>
          </ac:picMkLst>
        </pc:picChg>
      </pc:sldChg>
      <pc:sldChg chg="addSp delSp modSp new mod">
        <pc:chgData name="Raiskinmäki, Pasi" userId="38406a6c-b6b2-42d7-89e0-a3f5573da6e4" providerId="ADAL" clId="{3FA9420E-E41C-4175-AD88-4670C8E66C49}" dt="2022-11-08T17:41:34.033" v="974" actId="1076"/>
        <pc:sldMkLst>
          <pc:docMk/>
          <pc:sldMk cId="1381771477" sldId="600"/>
        </pc:sldMkLst>
        <pc:spChg chg="del">
          <ac:chgData name="Raiskinmäki, Pasi" userId="38406a6c-b6b2-42d7-89e0-a3f5573da6e4" providerId="ADAL" clId="{3FA9420E-E41C-4175-AD88-4670C8E66C49}" dt="2022-11-08T17:31:09.516" v="880"/>
          <ac:spMkLst>
            <pc:docMk/>
            <pc:sldMk cId="1381771477" sldId="600"/>
            <ac:spMk id="2" creationId="{3E769A54-DBE1-4D1D-A8E6-4D5B71BF84C4}"/>
          </ac:spMkLst>
        </pc:spChg>
        <pc:spChg chg="add mod">
          <ac:chgData name="Raiskinmäki, Pasi" userId="38406a6c-b6b2-42d7-89e0-a3f5573da6e4" providerId="ADAL" clId="{3FA9420E-E41C-4175-AD88-4670C8E66C49}" dt="2022-11-08T17:31:27.385" v="943" actId="20577"/>
          <ac:spMkLst>
            <pc:docMk/>
            <pc:sldMk cId="1381771477" sldId="600"/>
            <ac:spMk id="10" creationId="{9A6F6C27-2C8D-4805-BCAC-48C498722D07}"/>
          </ac:spMkLst>
        </pc:spChg>
        <pc:picChg chg="add mod">
          <ac:chgData name="Raiskinmäki, Pasi" userId="38406a6c-b6b2-42d7-89e0-a3f5573da6e4" providerId="ADAL" clId="{3FA9420E-E41C-4175-AD88-4670C8E66C49}" dt="2022-11-08T17:40:56.512" v="972" actId="1076"/>
          <ac:picMkLst>
            <pc:docMk/>
            <pc:sldMk cId="1381771477" sldId="600"/>
            <ac:picMk id="7" creationId="{C5BFF599-166A-4305-83FD-78142EE8377F}"/>
          </ac:picMkLst>
        </pc:picChg>
        <pc:picChg chg="add mod">
          <ac:chgData name="Raiskinmäki, Pasi" userId="38406a6c-b6b2-42d7-89e0-a3f5573da6e4" providerId="ADAL" clId="{3FA9420E-E41C-4175-AD88-4670C8E66C49}" dt="2022-11-08T17:41:34.033" v="974" actId="1076"/>
          <ac:picMkLst>
            <pc:docMk/>
            <pc:sldMk cId="1381771477" sldId="600"/>
            <ac:picMk id="9" creationId="{240E2D99-41C0-4B1E-ACEB-2249E3C80E86}"/>
          </ac:picMkLst>
        </pc:picChg>
        <pc:picChg chg="add mod">
          <ac:chgData name="Raiskinmäki, Pasi" userId="38406a6c-b6b2-42d7-89e0-a3f5573da6e4" providerId="ADAL" clId="{3FA9420E-E41C-4175-AD88-4670C8E66C49}" dt="2022-11-08T17:40:52.852" v="971" actId="1076"/>
          <ac:picMkLst>
            <pc:docMk/>
            <pc:sldMk cId="1381771477" sldId="600"/>
            <ac:picMk id="11" creationId="{71D27216-59D6-4639-B4CC-F23B31EF3DAC}"/>
          </ac:picMkLst>
        </pc:picChg>
      </pc:sldChg>
      <pc:sldChg chg="addSp delSp modSp new mod">
        <pc:chgData name="Raiskinmäki, Pasi" userId="38406a6c-b6b2-42d7-89e0-a3f5573da6e4" providerId="ADAL" clId="{3FA9420E-E41C-4175-AD88-4670C8E66C49}" dt="2022-11-09T09:25:28.661" v="1088" actId="1076"/>
        <pc:sldMkLst>
          <pc:docMk/>
          <pc:sldMk cId="3722098597" sldId="601"/>
        </pc:sldMkLst>
        <pc:spChg chg="del">
          <ac:chgData name="Raiskinmäki, Pasi" userId="38406a6c-b6b2-42d7-89e0-a3f5573da6e4" providerId="ADAL" clId="{3FA9420E-E41C-4175-AD88-4670C8E66C49}" dt="2022-11-08T17:41:46.748" v="975"/>
          <ac:spMkLst>
            <pc:docMk/>
            <pc:sldMk cId="3722098597" sldId="601"/>
            <ac:spMk id="2" creationId="{EA79EF4D-0AAE-4D59-92CB-E66F06F926DB}"/>
          </ac:spMkLst>
        </pc:spChg>
        <pc:spChg chg="add mod">
          <ac:chgData name="Raiskinmäki, Pasi" userId="38406a6c-b6b2-42d7-89e0-a3f5573da6e4" providerId="ADAL" clId="{3FA9420E-E41C-4175-AD88-4670C8E66C49}" dt="2022-11-08T17:49:44.818" v="1064" actId="20577"/>
          <ac:spMkLst>
            <pc:docMk/>
            <pc:sldMk cId="3722098597" sldId="601"/>
            <ac:spMk id="10" creationId="{DCE87919-9098-4294-9135-661946A31BA6}"/>
          </ac:spMkLst>
        </pc:spChg>
        <pc:spChg chg="mod">
          <ac:chgData name="Raiskinmäki, Pasi" userId="38406a6c-b6b2-42d7-89e0-a3f5573da6e4" providerId="ADAL" clId="{3FA9420E-E41C-4175-AD88-4670C8E66C49}" dt="2022-11-08T17:42:37.887" v="1034"/>
          <ac:spMkLst>
            <pc:docMk/>
            <pc:sldMk cId="3722098597" sldId="601"/>
            <ac:spMk id="13" creationId="{4A7ABC3F-B4C1-4677-9102-E992EB7FC5DE}"/>
          </ac:spMkLst>
        </pc:spChg>
        <pc:grpChg chg="add mod">
          <ac:chgData name="Raiskinmäki, Pasi" userId="38406a6c-b6b2-42d7-89e0-a3f5573da6e4" providerId="ADAL" clId="{3FA9420E-E41C-4175-AD88-4670C8E66C49}" dt="2022-11-08T17:47:59.395" v="1041" actId="1076"/>
          <ac:grpSpMkLst>
            <pc:docMk/>
            <pc:sldMk cId="3722098597" sldId="601"/>
            <ac:grpSpMk id="11" creationId="{ABFB943B-3CF1-4625-B1AA-C1FCA55E152E}"/>
          </ac:grpSpMkLst>
        </pc:grpChg>
        <pc:picChg chg="add del mod">
          <ac:chgData name="Raiskinmäki, Pasi" userId="38406a6c-b6b2-42d7-89e0-a3f5573da6e4" providerId="ADAL" clId="{3FA9420E-E41C-4175-AD88-4670C8E66C49}" dt="2022-11-08T17:31:47.315" v="949" actId="21"/>
          <ac:picMkLst>
            <pc:docMk/>
            <pc:sldMk cId="3722098597" sldId="601"/>
            <ac:picMk id="7" creationId="{748F0DAA-6D0B-4C9F-B115-9A9C10CF14FD}"/>
          </ac:picMkLst>
        </pc:picChg>
        <pc:picChg chg="add del mod">
          <ac:chgData name="Raiskinmäki, Pasi" userId="38406a6c-b6b2-42d7-89e0-a3f5573da6e4" providerId="ADAL" clId="{3FA9420E-E41C-4175-AD88-4670C8E66C49}" dt="2022-11-08T17:27:25.669" v="865" actId="21"/>
          <ac:picMkLst>
            <pc:docMk/>
            <pc:sldMk cId="3722098597" sldId="601"/>
            <ac:picMk id="9" creationId="{04B2620B-83CB-445F-9D87-185C642765F5}"/>
          </ac:picMkLst>
        </pc:picChg>
        <pc:picChg chg="mod">
          <ac:chgData name="Raiskinmäki, Pasi" userId="38406a6c-b6b2-42d7-89e0-a3f5573da6e4" providerId="ADAL" clId="{3FA9420E-E41C-4175-AD88-4670C8E66C49}" dt="2022-11-08T17:42:37.887" v="1034"/>
          <ac:picMkLst>
            <pc:docMk/>
            <pc:sldMk cId="3722098597" sldId="601"/>
            <ac:picMk id="12" creationId="{1AD7E589-7E3F-4585-8508-A555BFC4D22B}"/>
          </ac:picMkLst>
        </pc:picChg>
        <pc:picChg chg="add mod">
          <ac:chgData name="Raiskinmäki, Pasi" userId="38406a6c-b6b2-42d7-89e0-a3f5573da6e4" providerId="ADAL" clId="{3FA9420E-E41C-4175-AD88-4670C8E66C49}" dt="2022-11-09T09:25:28.661" v="1088" actId="1076"/>
          <ac:picMkLst>
            <pc:docMk/>
            <pc:sldMk cId="3722098597" sldId="601"/>
            <ac:picMk id="15" creationId="{D5997B67-8570-48A6-B291-1BBD1ADE6827}"/>
          </ac:picMkLst>
        </pc:picChg>
      </pc:sldChg>
      <pc:sldChg chg="addSp delSp modSp new del mod">
        <pc:chgData name="Raiskinmäki, Pasi" userId="38406a6c-b6b2-42d7-89e0-a3f5573da6e4" providerId="ADAL" clId="{3FA9420E-E41C-4175-AD88-4670C8E66C49}" dt="2022-11-08T17:50:11.526" v="1066" actId="47"/>
        <pc:sldMkLst>
          <pc:docMk/>
          <pc:sldMk cId="3058318370" sldId="602"/>
        </pc:sldMkLst>
        <pc:picChg chg="add mod">
          <ac:chgData name="Raiskinmäki, Pasi" userId="38406a6c-b6b2-42d7-89e0-a3f5573da6e4" providerId="ADAL" clId="{3FA9420E-E41C-4175-AD88-4670C8E66C49}" dt="2022-11-08T14:27:54.071" v="85" actId="1076"/>
          <ac:picMkLst>
            <pc:docMk/>
            <pc:sldMk cId="3058318370" sldId="602"/>
            <ac:picMk id="6" creationId="{B96AEC0D-23C6-4FFA-BD9C-54852555B7C2}"/>
          </ac:picMkLst>
        </pc:picChg>
        <pc:picChg chg="add del mod">
          <ac:chgData name="Raiskinmäki, Pasi" userId="38406a6c-b6b2-42d7-89e0-a3f5573da6e4" providerId="ADAL" clId="{3FA9420E-E41C-4175-AD88-4670C8E66C49}" dt="2022-11-08T17:13:07.280" v="724" actId="21"/>
          <ac:picMkLst>
            <pc:docMk/>
            <pc:sldMk cId="3058318370" sldId="602"/>
            <ac:picMk id="8" creationId="{CB4116D5-F79F-44B8-B2A6-F3F39E49C5E5}"/>
          </ac:picMkLst>
        </pc:picChg>
      </pc:sldChg>
      <pc:sldChg chg="new del">
        <pc:chgData name="Raiskinmäki, Pasi" userId="38406a6c-b6b2-42d7-89e0-a3f5573da6e4" providerId="ADAL" clId="{3FA9420E-E41C-4175-AD88-4670C8E66C49}" dt="2022-11-08T15:48:56.099" v="92" actId="47"/>
        <pc:sldMkLst>
          <pc:docMk/>
          <pc:sldMk cId="343183191" sldId="603"/>
        </pc:sldMkLst>
      </pc:sldChg>
      <pc:sldChg chg="addSp delSp modSp new mod">
        <pc:chgData name="Raiskinmäki, Pasi" userId="38406a6c-b6b2-42d7-89e0-a3f5573da6e4" providerId="ADAL" clId="{3FA9420E-E41C-4175-AD88-4670C8E66C49}" dt="2022-11-08T17:33:51.537" v="969" actId="688"/>
        <pc:sldMkLst>
          <pc:docMk/>
          <pc:sldMk cId="3434091979" sldId="603"/>
        </pc:sldMkLst>
        <pc:spChg chg="del">
          <ac:chgData name="Raiskinmäki, Pasi" userId="38406a6c-b6b2-42d7-89e0-a3f5573da6e4" providerId="ADAL" clId="{3FA9420E-E41C-4175-AD88-4670C8E66C49}" dt="2022-11-08T15:59:53.187" v="124" actId="478"/>
          <ac:spMkLst>
            <pc:docMk/>
            <pc:sldMk cId="3434091979" sldId="603"/>
            <ac:spMk id="2" creationId="{B2BA919C-307D-4C18-9E41-48776B4282CB}"/>
          </ac:spMkLst>
        </pc:spChg>
        <pc:spChg chg="add del mod">
          <ac:chgData name="Raiskinmäki, Pasi" userId="38406a6c-b6b2-42d7-89e0-a3f5573da6e4" providerId="ADAL" clId="{3FA9420E-E41C-4175-AD88-4670C8E66C49}" dt="2022-11-08T16:09:33.248" v="256" actId="21"/>
          <ac:spMkLst>
            <pc:docMk/>
            <pc:sldMk cId="3434091979" sldId="603"/>
            <ac:spMk id="6" creationId="{839FD550-DE54-4EA0-9F24-7AFCB125DF77}"/>
          </ac:spMkLst>
        </pc:spChg>
        <pc:spChg chg="add mod">
          <ac:chgData name="Raiskinmäki, Pasi" userId="38406a6c-b6b2-42d7-89e0-a3f5573da6e4" providerId="ADAL" clId="{3FA9420E-E41C-4175-AD88-4670C8E66C49}" dt="2022-11-08T17:17:38.523" v="841" actId="20577"/>
          <ac:spMkLst>
            <pc:docMk/>
            <pc:sldMk cId="3434091979" sldId="603"/>
            <ac:spMk id="9" creationId="{9172F960-190A-49C6-A350-054D1BBCFB8E}"/>
          </ac:spMkLst>
        </pc:spChg>
        <pc:picChg chg="add mod">
          <ac:chgData name="Raiskinmäki, Pasi" userId="38406a6c-b6b2-42d7-89e0-a3f5573da6e4" providerId="ADAL" clId="{3FA9420E-E41C-4175-AD88-4670C8E66C49}" dt="2022-11-08T17:33:48.313" v="968" actId="1076"/>
          <ac:picMkLst>
            <pc:docMk/>
            <pc:sldMk cId="3434091979" sldId="603"/>
            <ac:picMk id="8" creationId="{35EBE5BD-4136-4004-9F0A-ED82A4ABA404}"/>
          </ac:picMkLst>
        </pc:picChg>
        <pc:picChg chg="add mod">
          <ac:chgData name="Raiskinmäki, Pasi" userId="38406a6c-b6b2-42d7-89e0-a3f5573da6e4" providerId="ADAL" clId="{3FA9420E-E41C-4175-AD88-4670C8E66C49}" dt="2022-11-08T17:33:27.488" v="963" actId="1076"/>
          <ac:picMkLst>
            <pc:docMk/>
            <pc:sldMk cId="3434091979" sldId="603"/>
            <ac:picMk id="10" creationId="{9AEC8B5B-3B12-4875-BB1C-FE26E2D8900E}"/>
          </ac:picMkLst>
        </pc:picChg>
        <pc:picChg chg="add mod">
          <ac:chgData name="Raiskinmäki, Pasi" userId="38406a6c-b6b2-42d7-89e0-a3f5573da6e4" providerId="ADAL" clId="{3FA9420E-E41C-4175-AD88-4670C8E66C49}" dt="2022-11-08T17:27:49.928" v="872" actId="1076"/>
          <ac:picMkLst>
            <pc:docMk/>
            <pc:sldMk cId="3434091979" sldId="603"/>
            <ac:picMk id="12" creationId="{5E64C9EE-3389-4165-A814-F00D8D5F3A46}"/>
          </ac:picMkLst>
        </pc:picChg>
        <pc:picChg chg="add del mod">
          <ac:chgData name="Raiskinmäki, Pasi" userId="38406a6c-b6b2-42d7-89e0-a3f5573da6e4" providerId="ADAL" clId="{3FA9420E-E41C-4175-AD88-4670C8E66C49}" dt="2022-11-08T17:25:58.817" v="864" actId="478"/>
          <ac:picMkLst>
            <pc:docMk/>
            <pc:sldMk cId="3434091979" sldId="603"/>
            <ac:picMk id="14" creationId="{79606F81-BADA-416F-BC6F-2C22E48F7A21}"/>
          </ac:picMkLst>
        </pc:picChg>
        <pc:picChg chg="add mod">
          <ac:chgData name="Raiskinmäki, Pasi" userId="38406a6c-b6b2-42d7-89e0-a3f5573da6e4" providerId="ADAL" clId="{3FA9420E-E41C-4175-AD88-4670C8E66C49}" dt="2022-11-08T17:33:51.537" v="969" actId="688"/>
          <ac:picMkLst>
            <pc:docMk/>
            <pc:sldMk cId="3434091979" sldId="603"/>
            <ac:picMk id="15" creationId="{D0030CED-2AFB-4E6C-A333-1471435E1E9E}"/>
          </ac:picMkLst>
        </pc:picChg>
      </pc:sldChg>
      <pc:sldChg chg="addSp modSp new mod">
        <pc:chgData name="Raiskinmäki, Pasi" userId="38406a6c-b6b2-42d7-89e0-a3f5573da6e4" providerId="ADAL" clId="{3FA9420E-E41C-4175-AD88-4670C8E66C49}" dt="2022-11-09T08:20:54.582" v="1086" actId="20577"/>
        <pc:sldMkLst>
          <pc:docMk/>
          <pc:sldMk cId="2074509220" sldId="604"/>
        </pc:sldMkLst>
        <pc:spChg chg="mod">
          <ac:chgData name="Raiskinmäki, Pasi" userId="38406a6c-b6b2-42d7-89e0-a3f5573da6e4" providerId="ADAL" clId="{3FA9420E-E41C-4175-AD88-4670C8E66C49}" dt="2022-11-08T16:09:23.967" v="255" actId="20577"/>
          <ac:spMkLst>
            <pc:docMk/>
            <pc:sldMk cId="2074509220" sldId="604"/>
            <ac:spMk id="2" creationId="{F1E08C18-1868-4352-95DB-1661FAFD61E9}"/>
          </ac:spMkLst>
        </pc:spChg>
        <pc:spChg chg="add mod">
          <ac:chgData name="Raiskinmäki, Pasi" userId="38406a6c-b6b2-42d7-89e0-a3f5573da6e4" providerId="ADAL" clId="{3FA9420E-E41C-4175-AD88-4670C8E66C49}" dt="2022-11-09T08:20:54.582" v="1086" actId="20577"/>
          <ac:spMkLst>
            <pc:docMk/>
            <pc:sldMk cId="2074509220" sldId="604"/>
            <ac:spMk id="6" creationId="{59CA4EB9-D6D6-43B7-BE97-1D38410A630B}"/>
          </ac:spMkLst>
        </pc:spChg>
        <pc:spChg chg="add mod">
          <ac:chgData name="Raiskinmäki, Pasi" userId="38406a6c-b6b2-42d7-89e0-a3f5573da6e4" providerId="ADAL" clId="{3FA9420E-E41C-4175-AD88-4670C8E66C49}" dt="2022-11-08T17:12:52.336" v="721" actId="1076"/>
          <ac:spMkLst>
            <pc:docMk/>
            <pc:sldMk cId="2074509220" sldId="604"/>
            <ac:spMk id="7" creationId="{12215236-C2EC-46B0-BC55-A5C4F06D08C9}"/>
          </ac:spMkLst>
        </pc:spChg>
        <pc:spChg chg="add mod">
          <ac:chgData name="Raiskinmäki, Pasi" userId="38406a6c-b6b2-42d7-89e0-a3f5573da6e4" providerId="ADAL" clId="{3FA9420E-E41C-4175-AD88-4670C8E66C49}" dt="2022-11-08T17:13:28.418" v="729" actId="1076"/>
          <ac:spMkLst>
            <pc:docMk/>
            <pc:sldMk cId="2074509220" sldId="604"/>
            <ac:spMk id="8" creationId="{1B7186ED-4EE1-402F-8BD9-DFF516B30105}"/>
          </ac:spMkLst>
        </pc:spChg>
        <pc:picChg chg="add mod">
          <ac:chgData name="Raiskinmäki, Pasi" userId="38406a6c-b6b2-42d7-89e0-a3f5573da6e4" providerId="ADAL" clId="{3FA9420E-E41C-4175-AD88-4670C8E66C49}" dt="2022-11-08T17:13:17.932" v="726" actId="1076"/>
          <ac:picMkLst>
            <pc:docMk/>
            <pc:sldMk cId="2074509220" sldId="604"/>
            <ac:picMk id="9" creationId="{3950A04F-CAD2-4E3A-B155-E064CABC52C1}"/>
          </ac:picMkLst>
        </pc:picChg>
      </pc:sldChg>
      <pc:sldMasterChg chg="delSldLayout">
        <pc:chgData name="Raiskinmäki, Pasi" userId="38406a6c-b6b2-42d7-89e0-a3f5573da6e4" providerId="ADAL" clId="{3FA9420E-E41C-4175-AD88-4670C8E66C49}" dt="2022-11-08T13:50:34.406" v="8" actId="47"/>
        <pc:sldMasterMkLst>
          <pc:docMk/>
          <pc:sldMasterMk cId="1876378037" sldId="2147483648"/>
        </pc:sldMasterMkLst>
        <pc:sldLayoutChg chg="del">
          <pc:chgData name="Raiskinmäki, Pasi" userId="38406a6c-b6b2-42d7-89e0-a3f5573da6e4" providerId="ADAL" clId="{3FA9420E-E41C-4175-AD88-4670C8E66C49}" dt="2022-11-08T13:50:34.406" v="8" actId="47"/>
          <pc:sldLayoutMkLst>
            <pc:docMk/>
            <pc:sldMasterMk cId="1876378037" sldId="2147483648"/>
            <pc:sldLayoutMk cId="2706777908" sldId="214748369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808B-E55E-495E-AD4D-B469E5CD22EF}" type="datetimeFigureOut">
              <a:rPr lang="fi-FI" sz="800" smtClean="0"/>
              <a:t>8.11.2022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F4E2-CB80-489C-B09B-4F5EEF4552B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579175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BDF7DAC-3845-4961-8DB5-52D3C261C68E}" type="datetimeFigureOut">
              <a:rPr lang="fi-FI" smtClean="0"/>
              <a:pPr/>
              <a:t>8.11.2022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A2CDBA3-8E53-4B38-8A28-94E4F9D926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046A8C-5A2D-4C67-A58D-0BC41DD41999}" type="datetime1">
              <a:rPr lang="fi-FI" smtClean="0"/>
              <a:t>8.11.2022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843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5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2E643B-A9DB-4FD6-8BDB-7EA639342561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46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7506C7-8216-4EC3-87F2-392A1381FF92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54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8.11.2022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3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4A60-FF9F-4C24-9C4E-EAB0E3EE7704}" type="datetime1">
              <a:rPr lang="fi-FI" smtClean="0"/>
              <a:t>8.11.2022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83F0-3DF9-4060-AF91-3F96E5F5FDB5}" type="datetime1">
              <a:rPr lang="fi-FI" smtClean="0"/>
              <a:t>8.11.2022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0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30F8-8B8A-43EF-8D1C-8688DBAE1386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6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C310-250E-4EA1-8C85-02241155759C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36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E9DE80-CFF9-433E-BC83-90E7C25BFB84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>
            <a:lvl1pPr algn="l">
              <a:defRPr/>
            </a:lvl1pPr>
          </a:lstStyle>
          <a:p>
            <a:fld id="{7AE1A52A-7A45-4747-8826-46DCD6690801}" type="datetime1">
              <a:rPr lang="fi-FI" smtClean="0"/>
              <a:t>8.11.2022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41C3D-23E1-4DC5-A36F-C06D0292279E}" type="datetime1">
              <a:rPr lang="fi-FI" smtClean="0"/>
              <a:t>8.11.2022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7C96-8B78-4B19-90A3-2C22DB5F97CB}" type="datetime1">
              <a:rPr lang="fi-FI" smtClean="0"/>
              <a:t>8.11.2022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7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C53D-0787-4619-B803-FB4E52B4C727}" type="datetime1">
              <a:rPr lang="fi-FI" smtClean="0"/>
              <a:t>8.11.2022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56588" y="5373216"/>
            <a:ext cx="3455987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29466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374A-B6D5-4C79-9E3A-C9CBEE1AD41C}" type="datetime1">
              <a:rPr lang="fi-FI" smtClean="0"/>
              <a:t>8.11.2022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79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6433-B9E6-4CF4-8471-478F74666DCC}" type="datetime1">
              <a:rPr lang="fi-FI" smtClean="0"/>
              <a:t>8.11.2022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594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E60A9A-4E1A-4CFD-BDF0-5604E43758BB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1" name="Freeform 6"/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6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2C7D-9AB6-4C39-BBB7-9E927F314F99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3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77D63E-B525-4531-86B9-70BF5994A5E7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760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4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reeform 6"/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1188C8-9CC8-4312-B771-F2615844C916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892185-40C9-4322-B0DE-C3FF274F1397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9F6140-E4BC-4CA0-9B8B-3660C5320C66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9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C349AAB-80AB-47F6-82CA-7DB8DC13BA8B}" type="datetime1">
              <a:rPr lang="fi-FI" smtClean="0"/>
              <a:t>8.11.2022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3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2ED2AF-B0EA-4920-9061-A550D71E1051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4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3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DCEB-E87B-4C58-B7E8-DD4C6464F7EE}" type="datetime1">
              <a:rPr lang="fi-FI" smtClean="0"/>
              <a:t>8.11.2022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C035652-A999-4118-9606-1DF5E56EF1CF}" type="datetime1">
              <a:rPr lang="fi-FI" smtClean="0"/>
              <a:t>8.11.2022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9C25B3C-1CD8-4921-8D7D-770BBD368115}" type="datetime1">
              <a:rPr lang="fi-FI" smtClean="0"/>
              <a:t>8.11.2022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608165-F82C-4B10-A2FA-6B878740236B}" type="datetime1">
              <a:rPr lang="fi-FI" smtClean="0"/>
              <a:t>8.11.2022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21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8A200D1-495A-4A38-AFEB-181491454DF7}" type="datetime1">
              <a:rPr lang="fi-FI" smtClean="0"/>
              <a:t>8.11.2022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42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0173815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362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55990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362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86433" cy="6858000"/>
          </a:xfrm>
          <a:custGeom>
            <a:avLst/>
            <a:gdLst/>
            <a:ahLst/>
            <a:cxnLst/>
            <a:rect l="l" t="t" r="r" b="b"/>
            <a:pathLst>
              <a:path w="6086433" h="6858000">
                <a:moveTo>
                  <a:pt x="0" y="0"/>
                </a:moveTo>
                <a:lnTo>
                  <a:pt x="6086433" y="0"/>
                </a:lnTo>
                <a:lnTo>
                  <a:pt x="6086433" y="1996"/>
                </a:lnTo>
                <a:lnTo>
                  <a:pt x="4214770" y="6857999"/>
                </a:lnTo>
                <a:lnTo>
                  <a:pt x="6086433" y="6857999"/>
                </a:lnTo>
                <a:lnTo>
                  <a:pt x="60864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7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2E643B-A9DB-4FD6-8BDB-7EA639342561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354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19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1C972E6-FDAA-41EE-A0A9-155028D32E5D}" type="datetime1">
              <a:rPr lang="fi-FI" smtClean="0"/>
              <a:t>8.11.2022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9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86433" cy="6858000"/>
          </a:xfrm>
          <a:custGeom>
            <a:avLst/>
            <a:gdLst/>
            <a:ahLst/>
            <a:cxnLst/>
            <a:rect l="l" t="t" r="r" b="b"/>
            <a:pathLst>
              <a:path w="6086433" h="6858000">
                <a:moveTo>
                  <a:pt x="0" y="0"/>
                </a:moveTo>
                <a:lnTo>
                  <a:pt x="6086433" y="0"/>
                </a:lnTo>
                <a:lnTo>
                  <a:pt x="6086433" y="1996"/>
                </a:lnTo>
                <a:lnTo>
                  <a:pt x="4214770" y="6857999"/>
                </a:lnTo>
                <a:lnTo>
                  <a:pt x="6086433" y="6857999"/>
                </a:lnTo>
                <a:lnTo>
                  <a:pt x="60864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2E643B-A9DB-4FD6-8BDB-7EA639342561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017386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362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55990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362" y="1412354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38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4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572D-C5AE-4294-AC74-F90B1751845C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4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8C5A31-2DDA-4091-813B-5D417EA1ACDE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284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F289DF-FBA3-4597-A904-E307E3C84334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4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4FC23-7509-4456-9D52-DAA8222108B6}" type="datetime1">
              <a:rPr lang="fi-FI" smtClean="0"/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0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8" y="6453336"/>
            <a:ext cx="798984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38343E28-05A7-420A-84FB-51E3F853D4CB}" type="datetime1">
              <a:rPr lang="fi-FI" smtClean="0"/>
              <a:t>8.11.2022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3336"/>
            <a:ext cx="4392488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noProof="1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5" y="6453336"/>
            <a:ext cx="43199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/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 userDrawn="1"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4" r:id="rId6"/>
    <p:sldLayoutId id="2147483663" r:id="rId7"/>
    <p:sldLayoutId id="2147483651" r:id="rId8"/>
    <p:sldLayoutId id="2147483664" r:id="rId9"/>
    <p:sldLayoutId id="2147483667" r:id="rId10"/>
    <p:sldLayoutId id="2147483665" r:id="rId11"/>
    <p:sldLayoutId id="2147483666" r:id="rId12"/>
    <p:sldLayoutId id="2147483652" r:id="rId13"/>
    <p:sldLayoutId id="2147483653" r:id="rId14"/>
    <p:sldLayoutId id="2147483668" r:id="rId15"/>
    <p:sldLayoutId id="2147483670" r:id="rId16"/>
    <p:sldLayoutId id="2147483671" r:id="rId17"/>
    <p:sldLayoutId id="2147483672" r:id="rId18"/>
    <p:sldLayoutId id="2147483673" r:id="rId19"/>
    <p:sldLayoutId id="2147483669" r:id="rId20"/>
    <p:sldLayoutId id="2147483690" r:id="rId21"/>
    <p:sldLayoutId id="2147483691" r:id="rId22"/>
    <p:sldLayoutId id="2147483692" r:id="rId23"/>
    <p:sldLayoutId id="2147483683" r:id="rId24"/>
    <p:sldLayoutId id="2147483682" r:id="rId25"/>
    <p:sldLayoutId id="2147483684" r:id="rId26"/>
    <p:sldLayoutId id="2147483685" r:id="rId27"/>
    <p:sldLayoutId id="2147483679" r:id="rId28"/>
    <p:sldLayoutId id="2147483680" r:id="rId29"/>
    <p:sldLayoutId id="2147483681" r:id="rId30"/>
    <p:sldLayoutId id="2147483654" r:id="rId31"/>
    <p:sldLayoutId id="2147483655" r:id="rId32"/>
    <p:sldLayoutId id="2147483687" r:id="rId33"/>
    <p:sldLayoutId id="2147483689" r:id="rId34"/>
    <p:sldLayoutId id="2147483686" r:id="rId35"/>
    <p:sldLayoutId id="2147483688" r:id="rId36"/>
    <p:sldLayoutId id="2147483693" r:id="rId37"/>
    <p:sldLayoutId id="2147483695" r:id="rId38"/>
    <p:sldLayoutId id="2147483694" r:id="rId39"/>
    <p:sldLayoutId id="2147483696" r:id="rId4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4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youtube.com/user/JyvaskylaUniversity" TargetMode="External"/><Relationship Id="rId5" Type="http://schemas.openxmlformats.org/officeDocument/2006/relationships/hyperlink" Target="https://twitter.com/uniofjyvaskyla" TargetMode="External"/><Relationship Id="rId4" Type="http://schemas.openxmlformats.org/officeDocument/2006/relationships/hyperlink" Target="https://www.instagram.com/uniofjyvaskyl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dashboard/sense/app/a976d168-2023-41d8-acec-e77640154726/sheet/0c8af38b-b73c-4da2-ba41-73ea34ab7ac4/state/analysi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i="0" dirty="0" err="1">
                <a:effectLst/>
                <a:latin typeface="Open Sans" panose="020B0606030504020204" pitchFamily="34" charset="0"/>
              </a:rPr>
              <a:t>JYU:n</a:t>
            </a:r>
            <a:r>
              <a:rPr lang="fi-FI" b="1" i="0" dirty="0">
                <a:effectLst/>
                <a:latin typeface="Open Sans" panose="020B0606030504020204" pitchFamily="34" charset="0"/>
              </a:rPr>
              <a:t> tutkimus ja yhteiskunnallinen vuorovaikutus</a:t>
            </a:r>
            <a:br>
              <a:rPr lang="fi-FI" sz="2800" dirty="0"/>
            </a:br>
            <a:br>
              <a:rPr lang="fi-FI" sz="2800" dirty="0"/>
            </a:br>
            <a:r>
              <a:rPr lang="fi-FI" sz="2800" dirty="0"/>
              <a:t>Pasi Raiskinmäki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JYVÄSKYLÄN YLIOPISTO  2022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8AB4-BAF4-4D42-8872-AFDC24CCDD75}" type="datetime1">
              <a:rPr lang="fi-FI" smtClean="0"/>
              <a:pPr/>
              <a:t>8.11.2022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1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F00A7-A296-4637-9E1B-492D7C2F9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A1522-17C6-48F8-9E0F-087620DC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A06A2-08D7-4D32-BD11-D123D29A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10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E87919-9098-4294-9135-661946A3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76250"/>
            <a:ext cx="10369550" cy="1081088"/>
          </a:xfrm>
        </p:spPr>
        <p:txBody>
          <a:bodyPr/>
          <a:lstStyle/>
          <a:p>
            <a:r>
              <a:rPr lang="fi-FI" dirty="0"/>
              <a:t>Yritykset ja YVV; Julkaisut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FB943B-3CF1-4625-B1AA-C1FCA55E152E}"/>
              </a:ext>
            </a:extLst>
          </p:cNvPr>
          <p:cNvGrpSpPr/>
          <p:nvPr/>
        </p:nvGrpSpPr>
        <p:grpSpPr>
          <a:xfrm>
            <a:off x="1487488" y="1292687"/>
            <a:ext cx="3249996" cy="5089063"/>
            <a:chOff x="6866337" y="503229"/>
            <a:chExt cx="3700864" cy="5703801"/>
          </a:xfrm>
        </p:grpSpPr>
        <p:pic>
          <p:nvPicPr>
            <p:cNvPr id="12" name="Picture 11" descr="A picture containing text, newspaper, screenshot&#10;&#10;Description automatically generated">
              <a:extLst>
                <a:ext uri="{FF2B5EF4-FFF2-40B4-BE49-F238E27FC236}">
                  <a16:creationId xmlns:a16="http://schemas.microsoft.com/office/drawing/2014/main" id="{1AD7E589-7E3F-4585-8508-A555BFC4D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337" y="503229"/>
              <a:ext cx="3700864" cy="545749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7ABC3F-B4C1-4677-9102-E992EB7FC5DE}"/>
                </a:ext>
              </a:extLst>
            </p:cNvPr>
            <p:cNvSpPr txBox="1"/>
            <p:nvPr/>
          </p:nvSpPr>
          <p:spPr>
            <a:xfrm>
              <a:off x="6866337" y="5899253"/>
              <a:ext cx="24529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/>
                <a:t>Keskisuomalainen 21.1.2022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5997B67-8570-48A6-B291-1BBD1ADE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1916832"/>
            <a:ext cx="5518297" cy="32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Yliopisto verkossa</a:t>
            </a:r>
            <a:br>
              <a:rPr lang="fi-FI" dirty="0"/>
            </a:br>
            <a:r>
              <a:rPr lang="fi-FI" sz="2400" dirty="0">
                <a:solidFill>
                  <a:schemeClr val="accent1"/>
                </a:solidFill>
              </a:rPr>
              <a:t>www.jyu.fi 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A953-C7A8-4DC0-B83F-3DF5D37EDE88}" type="datetime1">
              <a:rPr lang="fi-FI" smtClean="0"/>
              <a:pPr/>
              <a:t>8.11.2022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055441" y="4797152"/>
            <a:ext cx="5184576" cy="1368698"/>
          </a:xfrm>
        </p:spPr>
        <p:txBody>
          <a:bodyPr/>
          <a:lstStyle/>
          <a:p>
            <a:pPr marL="0" indent="449263">
              <a:buNone/>
            </a:pPr>
            <a:r>
              <a:rPr lang="fi-FI" dirty="0"/>
              <a:t>instagram.com/uniofjyvaskyla</a:t>
            </a:r>
          </a:p>
          <a:p>
            <a:pPr marL="0" indent="449263">
              <a:buNone/>
            </a:pPr>
            <a:r>
              <a:rPr lang="fi-FI" dirty="0"/>
              <a:t>facebook.com/JyvaskylaUniversity </a:t>
            </a:r>
          </a:p>
        </p:txBody>
      </p:sp>
      <p:pic>
        <p:nvPicPr>
          <p:cNvPr id="32" name="Picture Placeholder 3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5" b="17867"/>
          <a:stretch/>
        </p:blipFill>
        <p:spPr/>
      </p:pic>
      <p:sp>
        <p:nvSpPr>
          <p:cNvPr id="25" name="Freeform 24">
            <a:hlinkClick r:id="rId3" tooltip="Facebook"/>
          </p:cNvPr>
          <p:cNvSpPr>
            <a:spLocks noChangeAspect="1" noEditPoints="1"/>
          </p:cNvSpPr>
          <p:nvPr/>
        </p:nvSpPr>
        <p:spPr bwMode="auto">
          <a:xfrm>
            <a:off x="1055688" y="5186409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8" name="Freeform 6">
            <a:hlinkClick r:id="rId4" tooltip="Instagram"/>
          </p:cNvPr>
          <p:cNvSpPr>
            <a:spLocks noChangeAspect="1" noEditPoints="1"/>
          </p:cNvSpPr>
          <p:nvPr/>
        </p:nvSpPr>
        <p:spPr bwMode="auto">
          <a:xfrm>
            <a:off x="1055688" y="4826857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9" name="Text Placeholder 18"/>
          <p:cNvSpPr txBox="1">
            <a:spLocks/>
          </p:cNvSpPr>
          <p:nvPr/>
        </p:nvSpPr>
        <p:spPr>
          <a:xfrm>
            <a:off x="6527999" y="4797152"/>
            <a:ext cx="5184576" cy="13686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Lato" panose="020F0502020204030203" pitchFamily="34" charset="0"/>
              <a:buChar char="–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twitter.com/uniofjyvaskyla</a:t>
            </a:r>
          </a:p>
          <a:p>
            <a:pPr marL="0" indent="0">
              <a:buNone/>
            </a:pPr>
            <a:r>
              <a:rPr lang="fi-FI" dirty="0"/>
              <a:t>youtube.com/JyvaskylaUniversity</a:t>
            </a:r>
          </a:p>
        </p:txBody>
      </p:sp>
      <p:sp>
        <p:nvSpPr>
          <p:cNvPr id="30" name="Freeform 29">
            <a:hlinkClick r:id="rId5" tooltip="Twitter"/>
          </p:cNvPr>
          <p:cNvSpPr>
            <a:spLocks noChangeAspect="1" noEditPoints="1"/>
          </p:cNvSpPr>
          <p:nvPr/>
        </p:nvSpPr>
        <p:spPr bwMode="auto">
          <a:xfrm>
            <a:off x="6096000" y="4826857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Freeform 30">
            <a:hlinkClick r:id="rId6" tooltip="YouTube"/>
          </p:cNvPr>
          <p:cNvSpPr>
            <a:spLocks noChangeAspect="1" noEditPoints="1"/>
          </p:cNvSpPr>
          <p:nvPr/>
        </p:nvSpPr>
        <p:spPr bwMode="auto">
          <a:xfrm>
            <a:off x="6096000" y="5186897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5652-A999-4118-9606-1DF5E56EF1CF}" type="datetime1">
              <a:rPr lang="fi-FI" smtClean="0"/>
              <a:t>8.11.2022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A65FA-F39A-48C7-9ACF-7719BA0C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476672"/>
            <a:ext cx="436517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2">
            <a:extLst>
              <a:ext uri="{FF2B5EF4-FFF2-40B4-BE49-F238E27FC236}">
                <a16:creationId xmlns:a16="http://schemas.microsoft.com/office/drawing/2014/main" id="{CA290331-75AE-4B37-A61C-B71DDA7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" b="1377"/>
          <a:stretch>
            <a:fillRect/>
          </a:stretch>
        </p:blipFill>
        <p:spPr>
          <a:xfrm>
            <a:off x="-1" y="0"/>
            <a:ext cx="12192497" cy="6669360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B3C384D-3457-49BA-99A4-ACB53A87B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51384" y="1412776"/>
            <a:ext cx="11270824" cy="3888432"/>
          </a:xfr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FDCECD3-56BB-40BA-A924-F1C3631E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8892185-40C9-4322-B0DE-C3FF274F1397}" type="datetime1">
              <a:rPr lang="fi-FI" smtClean="0"/>
              <a:pPr>
                <a:spcAft>
                  <a:spcPts val="600"/>
                </a:spcAft>
              </a:pPr>
              <a:t>8.11.2022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7E471-B5FA-46C5-921F-10CA15A3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7664AAE-056F-405F-ABE0-039F488F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57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57447-1CA3-4004-9FAD-95C9E124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6742C-5130-4AE2-99F8-8E577485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8298A-D4AC-477A-AB12-7C439D41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3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DA688-FC08-4A55-BB67-04DEC418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2" y="0"/>
            <a:ext cx="7923320" cy="645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4C3DF-D200-49D6-A39A-4D31D77E6A93}"/>
              </a:ext>
            </a:extLst>
          </p:cNvPr>
          <p:cNvSpPr txBox="1"/>
          <p:nvPr/>
        </p:nvSpPr>
        <p:spPr>
          <a:xfrm>
            <a:off x="8951640" y="555847"/>
            <a:ext cx="32403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i="1" dirty="0">
                <a:solidFill>
                  <a:srgbClr val="002957"/>
                </a:solidFill>
                <a:effectLst/>
                <a:latin typeface="Lato" panose="020F0502020204030203" pitchFamily="34" charset="0"/>
              </a:rPr>
              <a:t>”Visiomme on olla oppimisen, hyvinvoinnin ja luonnon perusilmiöiden aloilla yksi maailman johtavista tiedeyliopistoista.”</a:t>
            </a:r>
            <a:endParaRPr lang="fi-FI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BA1F8-BA1D-4D07-8BC6-A3C86BAC2C5A}"/>
              </a:ext>
            </a:extLst>
          </p:cNvPr>
          <p:cNvSpPr txBox="1"/>
          <p:nvPr/>
        </p:nvSpPr>
        <p:spPr>
          <a:xfrm>
            <a:off x="9348324" y="2924944"/>
            <a:ext cx="2842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0" i="1" dirty="0" err="1">
                <a:solidFill>
                  <a:srgbClr val="212529"/>
                </a:solidFill>
                <a:effectLst/>
                <a:latin typeface="Aleo" panose="020F0802020204030203" pitchFamily="34" charset="0"/>
              </a:rPr>
              <a:t>JYU.Wisdom</a:t>
            </a:r>
            <a:r>
              <a:rPr lang="fi-FI" sz="1200" b="0" i="1" dirty="0">
                <a:solidFill>
                  <a:srgbClr val="212529"/>
                </a:solidFill>
                <a:effectLst/>
                <a:latin typeface="Aleo" panose="020F0802020204030203" pitchFamily="34" charset="0"/>
              </a:rPr>
              <a:t>  - Resurssiviisausyhteisö on monitieteinen tutkija- ja asiantuntijaverkosto, joka analysoi yhteiskunnan ja talouden kestävyysongelmien syitä ja etsii niihin ratkaisuja.</a:t>
            </a:r>
            <a:endParaRPr lang="fi-FI" sz="12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6CD7D-3856-4605-8D54-83D09950B55D}"/>
              </a:ext>
            </a:extLst>
          </p:cNvPr>
          <p:cNvSpPr txBox="1"/>
          <p:nvPr/>
        </p:nvSpPr>
        <p:spPr>
          <a:xfrm>
            <a:off x="9367268" y="4366233"/>
            <a:ext cx="2520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i="1" dirty="0" err="1">
                <a:latin typeface="+mj-lt"/>
              </a:rPr>
              <a:t>JYU.Well</a:t>
            </a:r>
            <a:r>
              <a:rPr lang="fi-FI" sz="1200" i="1" dirty="0">
                <a:latin typeface="+mj-lt"/>
              </a:rPr>
              <a:t>  - hyvinvoinnin tutkimuksen yhteisö - näyttää hyvinvoinnin tutkimuksen eri näkökulmat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84DEA1-7A56-433B-979D-612CE96EC8CE}"/>
              </a:ext>
            </a:extLst>
          </p:cNvPr>
          <p:cNvSpPr txBox="1"/>
          <p:nvPr/>
        </p:nvSpPr>
        <p:spPr>
          <a:xfrm>
            <a:off x="9367268" y="5502117"/>
            <a:ext cx="2823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1" i="1" dirty="0" err="1">
                <a:latin typeface="+mj-lt"/>
              </a:rPr>
              <a:t>JYU.Ope</a:t>
            </a:r>
            <a:r>
              <a:rPr lang="fi-FI" sz="1200" b="1" i="1" dirty="0">
                <a:latin typeface="+mj-lt"/>
              </a:rPr>
              <a:t>  – Opettajien koulutusten kehittämisen ja tutkimuksen yhteisö</a:t>
            </a:r>
          </a:p>
        </p:txBody>
      </p:sp>
    </p:spTree>
    <p:extLst>
      <p:ext uri="{BB962C8B-B14F-4D97-AF65-F5344CB8AC3E}">
        <p14:creationId xmlns:p14="http://schemas.microsoft.com/office/powerpoint/2010/main" val="4800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B225-AEC1-43D7-AA63-440CC1EE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Tutkimusrahoitus</a:t>
            </a:r>
            <a:br>
              <a:rPr lang="fi-FI" dirty="0"/>
            </a:br>
            <a:r>
              <a:rPr lang="fi-FI" sz="2000" dirty="0"/>
              <a:t>Suomalaiset – top 26 – organisaatiot HE ohjelmassa (data 19.9.2022)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B8F2-576D-45D1-A5BB-ECBFE315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9521-BE67-4899-9D66-A6004EC8346E}" type="datetime1">
              <a:rPr lang="fi-FI" smtClean="0"/>
              <a:t>9.11.2022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E724-5C85-4BDA-A1B7-F271AA41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DD99E-8725-4B07-AF48-130E291F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4</a:t>
            </a:fld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74FB74-41CF-4487-BFE2-3BACF8C445CB}"/>
              </a:ext>
            </a:extLst>
          </p:cNvPr>
          <p:cNvGrpSpPr/>
          <p:nvPr/>
        </p:nvGrpSpPr>
        <p:grpSpPr>
          <a:xfrm>
            <a:off x="947427" y="1268760"/>
            <a:ext cx="11131412" cy="5035319"/>
            <a:chOff x="545209" y="1528179"/>
            <a:chExt cx="10920536" cy="48887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CD7735-C21E-4CEC-9617-64BA95710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209" y="1528179"/>
              <a:ext cx="10920536" cy="488874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53F296-A184-4583-B9FF-EAA9B4C4DE96}"/>
                </a:ext>
              </a:extLst>
            </p:cNvPr>
            <p:cNvSpPr/>
            <p:nvPr/>
          </p:nvSpPr>
          <p:spPr>
            <a:xfrm>
              <a:off x="2495600" y="2636912"/>
              <a:ext cx="3509877" cy="29886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30799B2-EED1-43C2-BB7D-A6EE64D0F6BD}"/>
                </a:ext>
              </a:extLst>
            </p:cNvPr>
            <p:cNvSpPr/>
            <p:nvPr/>
          </p:nvSpPr>
          <p:spPr>
            <a:xfrm>
              <a:off x="2783631" y="4653136"/>
              <a:ext cx="1512169" cy="22685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F4E6FA8-B8DA-4708-893F-51933942772C}"/>
              </a:ext>
            </a:extLst>
          </p:cNvPr>
          <p:cNvSpPr txBox="1"/>
          <p:nvPr/>
        </p:nvSpPr>
        <p:spPr>
          <a:xfrm>
            <a:off x="947427" y="6398049"/>
            <a:ext cx="6012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Lähde: </a:t>
            </a:r>
            <a:r>
              <a:rPr lang="en-US" sz="1200" dirty="0">
                <a:hlinkClick r:id="rId3"/>
              </a:rPr>
              <a:t>R&amp;I Country Profile - Key Figures - Finland | Sheet - Qlik Sense (europa.eu)</a:t>
            </a:r>
            <a:endParaRPr lang="fi-FI" sz="1200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AEA2944-7D3A-4DFC-9F19-F0D3B8C724BD}"/>
              </a:ext>
            </a:extLst>
          </p:cNvPr>
          <p:cNvGraphicFramePr>
            <a:graphicFrameLocks noGrp="1"/>
          </p:cNvGraphicFramePr>
          <p:nvPr/>
        </p:nvGraphicFramePr>
        <p:xfrm>
          <a:off x="6168008" y="2998389"/>
          <a:ext cx="4771727" cy="2282098"/>
        </p:xfrm>
        <a:graphic>
          <a:graphicData uri="http://schemas.openxmlformats.org/drawingml/2006/table">
            <a:tbl>
              <a:tblPr>
                <a:noFill/>
                <a:tableStyleId>{00A15C55-8517-42AA-B614-E9B94910E393}</a:tableStyleId>
              </a:tblPr>
              <a:tblGrid>
                <a:gridCol w="3544601">
                  <a:extLst>
                    <a:ext uri="{9D8B030D-6E8A-4147-A177-3AD203B41FA5}">
                      <a16:colId xmlns:a16="http://schemas.microsoft.com/office/drawing/2014/main" val="4171340129"/>
                    </a:ext>
                  </a:extLst>
                </a:gridCol>
                <a:gridCol w="1227126">
                  <a:extLst>
                    <a:ext uri="{9D8B030D-6E8A-4147-A177-3AD203B41FA5}">
                      <a16:colId xmlns:a16="http://schemas.microsoft.com/office/drawing/2014/main" val="3648633179"/>
                    </a:ext>
                  </a:extLst>
                </a:gridCol>
              </a:tblGrid>
              <a:tr h="167183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Legal </a:t>
                      </a:r>
                      <a:r>
                        <a:rPr lang="fi-FI" sz="12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  <a:endParaRPr lang="fi-FI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EU Contribution</a:t>
                      </a:r>
                      <a:endParaRPr lang="fi-FI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502139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u="sng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i-FI" sz="1200" b="1" i="0" u="sng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u="sng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108833 576</a:t>
                      </a:r>
                      <a:endParaRPr lang="fi-FI" sz="1200" b="1" i="0" u="sng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000996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HELSINGIN YLIOPISTO</a:t>
                      </a:r>
                      <a:endParaRPr lang="fi-FI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22834 810</a:t>
                      </a:r>
                      <a:endParaRPr lang="fi-FI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657591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AALTO KORKEAKOULUSAATIO SR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19326 948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767924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TAMPEREEN KORKEAKOULUSAATIO SR</a:t>
                      </a:r>
                      <a:endParaRPr lang="fi-FI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18509 447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772098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OULUN YLIOPISTO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13222 200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402603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ITA-SUOMEN YLIOPISTO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10365 787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706377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JYVASKYLAN YLIOPISTO</a:t>
                      </a:r>
                      <a:endParaRPr lang="fi-FI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9206 040</a:t>
                      </a:r>
                      <a:endParaRPr lang="fi-FI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535530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TURUN YLIOPISTO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5777 117</a:t>
                      </a:r>
                      <a:endParaRPr lang="fi-FI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912707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LAPPEENRANNAN-LAHDEN TEKNILLINEN YLIOPISTO LUT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3112 072</a:t>
                      </a:r>
                      <a:endParaRPr lang="fi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137696"/>
                  </a:ext>
                </a:extLst>
              </a:tr>
              <a:tr h="167183"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ABO AKADEMI</a:t>
                      </a:r>
                      <a:endParaRPr lang="fi-FI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1789 961</a:t>
                      </a:r>
                      <a:endParaRPr lang="fi-FI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7958" marT="7958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3349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3CE31ED-4607-4A3C-9454-99B90C7D725C}"/>
              </a:ext>
            </a:extLst>
          </p:cNvPr>
          <p:cNvSpPr txBox="1"/>
          <p:nvPr/>
        </p:nvSpPr>
        <p:spPr>
          <a:xfrm>
            <a:off x="6816080" y="6386844"/>
            <a:ext cx="185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Kuva: Henna Gustafsson</a:t>
            </a:r>
          </a:p>
        </p:txBody>
      </p:sp>
    </p:spTree>
    <p:extLst>
      <p:ext uri="{BB962C8B-B14F-4D97-AF65-F5344CB8AC3E}">
        <p14:creationId xmlns:p14="http://schemas.microsoft.com/office/powerpoint/2010/main" val="2724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DB64-DBBC-4A32-B08C-6AA69169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JYU:n</a:t>
            </a:r>
            <a:r>
              <a:rPr lang="fi-FI" dirty="0"/>
              <a:t> julkaisuprofiili SCOPUS tietokannassa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0BCA3-7B05-4354-97C6-469088AD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5F2A8-0E19-4A6C-8620-E482DF92A49E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9799-29DC-4817-9C55-92EC587C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7D79E-32A1-406E-9347-06E3B4B5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5</a:t>
            </a:fld>
            <a:endParaRPr lang="fi-FI"/>
          </a:p>
        </p:txBody>
      </p:sp>
      <p:pic>
        <p:nvPicPr>
          <p:cNvPr id="8" name="Kuva 6">
            <a:extLst>
              <a:ext uri="{FF2B5EF4-FFF2-40B4-BE49-F238E27FC236}">
                <a16:creationId xmlns:a16="http://schemas.microsoft.com/office/drawing/2014/main" id="{8515AA62-13E4-4C0B-972C-73752386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52308"/>
            <a:ext cx="5184576" cy="4671884"/>
          </a:xfrm>
          <a:prstGeom prst="rect">
            <a:avLst/>
          </a:prstGeom>
        </p:spPr>
      </p:pic>
      <p:sp>
        <p:nvSpPr>
          <p:cNvPr id="10" name="Tekstiruutu 2">
            <a:extLst>
              <a:ext uri="{FF2B5EF4-FFF2-40B4-BE49-F238E27FC236}">
                <a16:creationId xmlns:a16="http://schemas.microsoft.com/office/drawing/2014/main" id="{DC9AE965-9B28-4896-B514-BF70BD0258D3}"/>
              </a:ext>
            </a:extLst>
          </p:cNvPr>
          <p:cNvSpPr txBox="1"/>
          <p:nvPr/>
        </p:nvSpPr>
        <p:spPr>
          <a:xfrm>
            <a:off x="3863752" y="5589240"/>
            <a:ext cx="2919926" cy="616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JYU:n</a:t>
            </a:r>
            <a:r>
              <a:rPr lang="fi-FI" dirty="0"/>
              <a:t> 785 </a:t>
            </a:r>
            <a:r>
              <a:rPr lang="fi-FI" dirty="0" err="1"/>
              <a:t>topic</a:t>
            </a:r>
            <a:r>
              <a:rPr lang="fi-FI" dirty="0"/>
              <a:t> </a:t>
            </a:r>
            <a:r>
              <a:rPr lang="fi-FI" dirty="0" err="1"/>
              <a:t>clusteria</a:t>
            </a:r>
            <a:r>
              <a:rPr lang="fi-FI" dirty="0"/>
              <a:t> 1500</a:t>
            </a:r>
          </a:p>
          <a:p>
            <a:r>
              <a:rPr lang="fi-FI" dirty="0" err="1"/>
              <a:t>clusterin</a:t>
            </a:r>
            <a:r>
              <a:rPr lang="fi-FI" dirty="0"/>
              <a:t> globaalissa kartassa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82B27-A0B3-41C8-A1AD-CDBABE493368}"/>
              </a:ext>
            </a:extLst>
          </p:cNvPr>
          <p:cNvSpPr txBox="1"/>
          <p:nvPr/>
        </p:nvSpPr>
        <p:spPr>
          <a:xfrm>
            <a:off x="2783632" y="6340678"/>
            <a:ext cx="157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Kuva: Henrik Kunttu</a:t>
            </a:r>
          </a:p>
        </p:txBody>
      </p:sp>
    </p:spTree>
    <p:extLst>
      <p:ext uri="{BB962C8B-B14F-4D97-AF65-F5344CB8AC3E}">
        <p14:creationId xmlns:p14="http://schemas.microsoft.com/office/powerpoint/2010/main" val="22907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6CDE2-5C57-4A55-828C-BD320D28A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743F1-3CE3-4F61-A239-91932F85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2DDB6-A3DA-4759-90FB-FC2139D1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6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CDB2E-F2A5-431E-84D8-D0C2A69A6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97" y="200096"/>
            <a:ext cx="5897348" cy="63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8C18-1868-4352-95DB-1661FAFD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</a:t>
            </a:r>
            <a:r>
              <a:rPr lang="fi-FI" dirty="0" err="1"/>
              <a:t>YVV:lla</a:t>
            </a:r>
            <a:r>
              <a:rPr lang="fi-FI" dirty="0"/>
              <a:t> on merkitystä?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3511C-AE8C-42EC-B116-6A43C7EC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431A5-19BE-4CFF-8316-CF020634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E1A0-D6D2-49CA-872A-C7A7B7F4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7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A4EB9-D6D6-43B7-BE97-1D38410A630B}"/>
              </a:ext>
            </a:extLst>
          </p:cNvPr>
          <p:cNvSpPr txBox="1"/>
          <p:nvPr/>
        </p:nvSpPr>
        <p:spPr>
          <a:xfrm>
            <a:off x="522095" y="1378064"/>
            <a:ext cx="109744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Tiede vastaa yhteiskunnallisiin haasteisiin (myös tuleviin) tuottamalla tutkittua tietoa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Tutkittu tieto ja siihen pohjautuvat uudet keksinnöt ovat edellytyksiä myös elinkeinoelämälle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Tutkitun tiedon saavutettavuus on kasvanut eksponentiaalisesti viimeisinä vuosikymmeninä…</a:t>
            </a:r>
          </a:p>
          <a:p>
            <a:r>
              <a:rPr lang="fi-FI" sz="2000" dirty="0"/>
              <a:t>     mutta myös disinformaation saavutettavuus on kasvanut vastaavalla tavalla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2215236-C2EC-46B0-BC55-A5C4F06D08C9}"/>
              </a:ext>
            </a:extLst>
          </p:cNvPr>
          <p:cNvSpPr/>
          <p:nvPr/>
        </p:nvSpPr>
        <p:spPr>
          <a:xfrm>
            <a:off x="2135560" y="3845446"/>
            <a:ext cx="792088" cy="100811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186ED-4EE1-402F-8BD9-DFF516B30105}"/>
              </a:ext>
            </a:extLst>
          </p:cNvPr>
          <p:cNvSpPr txBox="1"/>
          <p:nvPr/>
        </p:nvSpPr>
        <p:spPr>
          <a:xfrm>
            <a:off x="896766" y="494116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Tarve tutkittuun tietoon ja yhä vaikuttavampaan vuorovaikutukseen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0A04F-CAD2-4E3A-B155-E064CABC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105" y="3488732"/>
            <a:ext cx="53054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29828-405F-42D8-88D9-B88A47D0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AE2E3-869A-44FB-B416-F593DC3B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FA53F-3C06-49C5-A1F6-A8172888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8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BE5BD-4136-4004-9F0A-ED82A4AB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5596">
            <a:off x="5309205" y="1380255"/>
            <a:ext cx="4076518" cy="22767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72F960-190A-49C6-A350-054D1BBC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/>
          <a:lstStyle/>
          <a:p>
            <a:r>
              <a:rPr lang="fi-FI" dirty="0"/>
              <a:t>Yritykset ja YVV; ”Miten ihmiset suhtautuvat?”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9AEC8B5B-3B12-4875-BB1C-FE26E2D8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4339373"/>
            <a:ext cx="4133880" cy="1870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64C9EE-3389-4165-A814-F00D8D5F3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6885">
            <a:off x="8527409" y="3492862"/>
            <a:ext cx="2754687" cy="2762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030CED-2AFB-4E6C-A333-1471435E1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3654">
            <a:off x="904659" y="1476626"/>
            <a:ext cx="2946833" cy="43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ADC6D-C8BF-4EA4-906E-4F58021E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8.11.2022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B551D-82C5-4EBF-8159-6380C171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9E29-14EF-471C-9281-D3A3905C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9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FF599-166A-4305-83FD-78142EE8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9058">
            <a:off x="431978" y="1983618"/>
            <a:ext cx="4386644" cy="3471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E2D99-41C0-4B1E-ACEB-2249E3C8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65" y="2295592"/>
            <a:ext cx="3268437" cy="28478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F6C27-2C8D-4805-BCAC-48C49872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76250"/>
            <a:ext cx="10369550" cy="1081088"/>
          </a:xfrm>
        </p:spPr>
        <p:txBody>
          <a:bodyPr/>
          <a:lstStyle/>
          <a:p>
            <a:r>
              <a:rPr lang="fi-FI" dirty="0"/>
              <a:t>Yritykset ja YVV; Tutkimuksesta uutta liiketoimintaa.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D27216-59D6-4639-B4CC-F23B31EF3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7390">
            <a:off x="8650723" y="1878732"/>
            <a:ext cx="3086184" cy="41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7EFAE544-610F-4804-BBDE-6E03975FA5DF}" vid="{CE8C6142-87B5-4215-AED0-AFB08FD52790}"/>
    </a:ext>
  </a:extLst>
</a:theme>
</file>

<file path=ppt/theme/theme2.xml><?xml version="1.0" encoding="utf-8"?>
<a:theme xmlns:a="http://schemas.openxmlformats.org/drawingml/2006/main" name="Office Theme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</TotalTime>
  <Words>361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Open Sans</vt:lpstr>
      <vt:lpstr>Lato Black</vt:lpstr>
      <vt:lpstr>Wingdings</vt:lpstr>
      <vt:lpstr>Aleo</vt:lpstr>
      <vt:lpstr>Lato</vt:lpstr>
      <vt:lpstr>Calibri</vt:lpstr>
      <vt:lpstr>JYO</vt:lpstr>
      <vt:lpstr>JYU:n tutkimus ja yhteiskunnallinen vuorovaikutus  Pasi Raiskinmäki</vt:lpstr>
      <vt:lpstr>PowerPoint Presentation</vt:lpstr>
      <vt:lpstr>PowerPoint Presentation</vt:lpstr>
      <vt:lpstr>Tutkimusrahoitus Suomalaiset – top 26 – organisaatiot HE ohjelmassa (data 19.9.2022)</vt:lpstr>
      <vt:lpstr>JYU:n julkaisuprofiili SCOPUS tietokannassa</vt:lpstr>
      <vt:lpstr>PowerPoint Presentation</vt:lpstr>
      <vt:lpstr>Miksi YVV:lla on merkitystä?</vt:lpstr>
      <vt:lpstr>Yritykset ja YVV; ”Miten ihmiset suhtautuvat?”</vt:lpstr>
      <vt:lpstr>Yritykset ja YVV; Tutkimuksesta uutta liiketoimintaa.</vt:lpstr>
      <vt:lpstr>Yritykset ja YVV; Julkaisut</vt:lpstr>
      <vt:lpstr>Yliopisto verkossa www.jyu.fi </vt:lpstr>
      <vt:lpstr>PowerPoint Presentation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JYU PowerPoint Template</dc:title>
  <dc:creator>mika kontio / grow.</dc:creator>
  <cp:lastModifiedBy>Raiskinmäki, Pasi</cp:lastModifiedBy>
  <cp:revision>95</cp:revision>
  <dcterms:created xsi:type="dcterms:W3CDTF">2020-02-21T10:57:48Z</dcterms:created>
  <dcterms:modified xsi:type="dcterms:W3CDTF">2022-11-09T11:36:36Z</dcterms:modified>
</cp:coreProperties>
</file>