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73" r:id="rId6"/>
  </p:sldMasterIdLst>
  <p:notesMasterIdLst>
    <p:notesMasterId r:id="rId15"/>
  </p:notesMasterIdLst>
  <p:sldIdLst>
    <p:sldId id="279" r:id="rId7"/>
    <p:sldId id="363" r:id="rId8"/>
    <p:sldId id="368" r:id="rId9"/>
    <p:sldId id="364" r:id="rId10"/>
    <p:sldId id="369" r:id="rId11"/>
    <p:sldId id="351" r:id="rId12"/>
    <p:sldId id="367" r:id="rId13"/>
    <p:sldId id="370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D0B49-E895-68D2-6A33-0882A2F17B5D}" v="216" dt="2021-11-23T10:19:08.237"/>
    <p1510:client id="{DE5A4890-986D-446F-813B-80F730D1093F}" v="232" dt="2021-11-23T11:22:44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84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vanen, Jaana" userId="443795a4-ba49-49c6-a223-aa07c6d5650a" providerId="ADAL" clId="{DE5A4890-986D-446F-813B-80F730D1093F}"/>
    <pc:docChg chg="undo custSel addSld delSld modSld">
      <pc:chgData name="Latvanen, Jaana" userId="443795a4-ba49-49c6-a223-aa07c6d5650a" providerId="ADAL" clId="{DE5A4890-986D-446F-813B-80F730D1093F}" dt="2021-11-23T11:22:44.189" v="1392" actId="1076"/>
      <pc:docMkLst>
        <pc:docMk/>
      </pc:docMkLst>
      <pc:sldChg chg="modSp mod">
        <pc:chgData name="Latvanen, Jaana" userId="443795a4-ba49-49c6-a223-aa07c6d5650a" providerId="ADAL" clId="{DE5A4890-986D-446F-813B-80F730D1093F}" dt="2021-11-23T11:09:00.455" v="1028" actId="255"/>
        <pc:sldMkLst>
          <pc:docMk/>
          <pc:sldMk cId="1018478703" sldId="351"/>
        </pc:sldMkLst>
        <pc:spChg chg="mod">
          <ac:chgData name="Latvanen, Jaana" userId="443795a4-ba49-49c6-a223-aa07c6d5650a" providerId="ADAL" clId="{DE5A4890-986D-446F-813B-80F730D1093F}" dt="2021-11-23T11:09:00.455" v="1028" actId="255"/>
          <ac:spMkLst>
            <pc:docMk/>
            <pc:sldMk cId="1018478703" sldId="351"/>
            <ac:spMk id="2" creationId="{00000000-0000-0000-0000-000000000000}"/>
          </ac:spMkLst>
        </pc:spChg>
        <pc:spChg chg="mod">
          <ac:chgData name="Latvanen, Jaana" userId="443795a4-ba49-49c6-a223-aa07c6d5650a" providerId="ADAL" clId="{DE5A4890-986D-446F-813B-80F730D1093F}" dt="2021-11-23T10:45:14.275" v="452" actId="20577"/>
          <ac:spMkLst>
            <pc:docMk/>
            <pc:sldMk cId="1018478703" sldId="351"/>
            <ac:spMk id="3" creationId="{00000000-0000-0000-0000-000000000000}"/>
          </ac:spMkLst>
        </pc:spChg>
      </pc:sldChg>
      <pc:sldChg chg="modSp mod">
        <pc:chgData name="Latvanen, Jaana" userId="443795a4-ba49-49c6-a223-aa07c6d5650a" providerId="ADAL" clId="{DE5A4890-986D-446F-813B-80F730D1093F}" dt="2021-11-23T11:20:13.459" v="1256" actId="20577"/>
        <pc:sldMkLst>
          <pc:docMk/>
          <pc:sldMk cId="3076121212" sldId="363"/>
        </pc:sldMkLst>
        <pc:spChg chg="mod">
          <ac:chgData name="Latvanen, Jaana" userId="443795a4-ba49-49c6-a223-aa07c6d5650a" providerId="ADAL" clId="{DE5A4890-986D-446F-813B-80F730D1093F}" dt="2021-11-23T11:08:22.808" v="1027" actId="255"/>
          <ac:spMkLst>
            <pc:docMk/>
            <pc:sldMk cId="3076121212" sldId="363"/>
            <ac:spMk id="2" creationId="{00000000-0000-0000-0000-000000000000}"/>
          </ac:spMkLst>
        </pc:spChg>
        <pc:spChg chg="mod">
          <ac:chgData name="Latvanen, Jaana" userId="443795a4-ba49-49c6-a223-aa07c6d5650a" providerId="ADAL" clId="{DE5A4890-986D-446F-813B-80F730D1093F}" dt="2021-11-23T11:20:13.459" v="1256" actId="20577"/>
          <ac:spMkLst>
            <pc:docMk/>
            <pc:sldMk cId="3076121212" sldId="363"/>
            <ac:spMk id="3" creationId="{00000000-0000-0000-0000-000000000000}"/>
          </ac:spMkLst>
        </pc:spChg>
      </pc:sldChg>
      <pc:sldChg chg="del">
        <pc:chgData name="Latvanen, Jaana" userId="443795a4-ba49-49c6-a223-aa07c6d5650a" providerId="ADAL" clId="{DE5A4890-986D-446F-813B-80F730D1093F}" dt="2021-11-23T11:07:16.083" v="1006" actId="47"/>
        <pc:sldMkLst>
          <pc:docMk/>
          <pc:sldMk cId="2622973563" sldId="365"/>
        </pc:sldMkLst>
      </pc:sldChg>
      <pc:sldChg chg="del">
        <pc:chgData name="Latvanen, Jaana" userId="443795a4-ba49-49c6-a223-aa07c6d5650a" providerId="ADAL" clId="{DE5A4890-986D-446F-813B-80F730D1093F}" dt="2021-11-23T11:07:02.661" v="1004" actId="47"/>
        <pc:sldMkLst>
          <pc:docMk/>
          <pc:sldMk cId="2370756484" sldId="366"/>
        </pc:sldMkLst>
      </pc:sldChg>
      <pc:sldChg chg="modSp mod">
        <pc:chgData name="Latvanen, Jaana" userId="443795a4-ba49-49c6-a223-aa07c6d5650a" providerId="ADAL" clId="{DE5A4890-986D-446F-813B-80F730D1093F}" dt="2021-11-23T11:18:43.139" v="1165" actId="255"/>
        <pc:sldMkLst>
          <pc:docMk/>
          <pc:sldMk cId="896328839" sldId="367"/>
        </pc:sldMkLst>
        <pc:spChg chg="mod">
          <ac:chgData name="Latvanen, Jaana" userId="443795a4-ba49-49c6-a223-aa07c6d5650a" providerId="ADAL" clId="{DE5A4890-986D-446F-813B-80F730D1093F}" dt="2021-11-23T11:09:06.519" v="1029" actId="255"/>
          <ac:spMkLst>
            <pc:docMk/>
            <pc:sldMk cId="896328839" sldId="367"/>
            <ac:spMk id="2" creationId="{00000000-0000-0000-0000-000000000000}"/>
          </ac:spMkLst>
        </pc:spChg>
        <pc:spChg chg="mod">
          <ac:chgData name="Latvanen, Jaana" userId="443795a4-ba49-49c6-a223-aa07c6d5650a" providerId="ADAL" clId="{DE5A4890-986D-446F-813B-80F730D1093F}" dt="2021-11-23T11:18:43.139" v="1165" actId="255"/>
          <ac:spMkLst>
            <pc:docMk/>
            <pc:sldMk cId="896328839" sldId="367"/>
            <ac:spMk id="3" creationId="{00000000-0000-0000-0000-000000000000}"/>
          </ac:spMkLst>
        </pc:spChg>
      </pc:sldChg>
      <pc:sldChg chg="modSp mod">
        <pc:chgData name="Latvanen, Jaana" userId="443795a4-ba49-49c6-a223-aa07c6d5650a" providerId="ADAL" clId="{DE5A4890-986D-446F-813B-80F730D1093F}" dt="2021-11-23T11:13:21.604" v="1106" actId="20577"/>
        <pc:sldMkLst>
          <pc:docMk/>
          <pc:sldMk cId="622181543" sldId="368"/>
        </pc:sldMkLst>
        <pc:spChg chg="mod">
          <ac:chgData name="Latvanen, Jaana" userId="443795a4-ba49-49c6-a223-aa07c6d5650a" providerId="ADAL" clId="{DE5A4890-986D-446F-813B-80F730D1093F}" dt="2021-11-23T10:38:35.493" v="238" actId="255"/>
          <ac:spMkLst>
            <pc:docMk/>
            <pc:sldMk cId="622181543" sldId="368"/>
            <ac:spMk id="2" creationId="{00000000-0000-0000-0000-000000000000}"/>
          </ac:spMkLst>
        </pc:spChg>
        <pc:spChg chg="mod">
          <ac:chgData name="Latvanen, Jaana" userId="443795a4-ba49-49c6-a223-aa07c6d5650a" providerId="ADAL" clId="{DE5A4890-986D-446F-813B-80F730D1093F}" dt="2021-11-23T11:13:21.604" v="1106" actId="20577"/>
          <ac:spMkLst>
            <pc:docMk/>
            <pc:sldMk cId="622181543" sldId="368"/>
            <ac:spMk id="3" creationId="{00000000-0000-0000-0000-000000000000}"/>
          </ac:spMkLst>
        </pc:spChg>
      </pc:sldChg>
      <pc:sldChg chg="addSp delSp modSp new mod">
        <pc:chgData name="Latvanen, Jaana" userId="443795a4-ba49-49c6-a223-aa07c6d5650a" providerId="ADAL" clId="{DE5A4890-986D-446F-813B-80F730D1093F}" dt="2021-11-23T11:08:03.194" v="1007" actId="255"/>
        <pc:sldMkLst>
          <pc:docMk/>
          <pc:sldMk cId="3116251534" sldId="369"/>
        </pc:sldMkLst>
        <pc:spChg chg="mod">
          <ac:chgData name="Latvanen, Jaana" userId="443795a4-ba49-49c6-a223-aa07c6d5650a" providerId="ADAL" clId="{DE5A4890-986D-446F-813B-80F730D1093F}" dt="2021-11-23T11:08:03.194" v="1007" actId="255"/>
          <ac:spMkLst>
            <pc:docMk/>
            <pc:sldMk cId="3116251534" sldId="369"/>
            <ac:spMk id="2" creationId="{0319789C-30B8-46CB-BAB1-6663B2311EBA}"/>
          </ac:spMkLst>
        </pc:spChg>
        <pc:spChg chg="del">
          <ac:chgData name="Latvanen, Jaana" userId="443795a4-ba49-49c6-a223-aa07c6d5650a" providerId="ADAL" clId="{DE5A4890-986D-446F-813B-80F730D1093F}" dt="2021-11-23T10:39:49.873" v="243"/>
          <ac:spMkLst>
            <pc:docMk/>
            <pc:sldMk cId="3116251534" sldId="369"/>
            <ac:spMk id="3" creationId="{DC129C74-96DE-486A-9B69-2B57A9BE20AF}"/>
          </ac:spMkLst>
        </pc:spChg>
        <pc:picChg chg="add mod">
          <ac:chgData name="Latvanen, Jaana" userId="443795a4-ba49-49c6-a223-aa07c6d5650a" providerId="ADAL" clId="{DE5A4890-986D-446F-813B-80F730D1093F}" dt="2021-11-23T10:39:49.873" v="243"/>
          <ac:picMkLst>
            <pc:docMk/>
            <pc:sldMk cId="3116251534" sldId="369"/>
            <ac:picMk id="4" creationId="{C51B91E1-0382-4E79-AC82-9FA1164394CB}"/>
          </ac:picMkLst>
        </pc:picChg>
      </pc:sldChg>
      <pc:sldChg chg="new del">
        <pc:chgData name="Latvanen, Jaana" userId="443795a4-ba49-49c6-a223-aa07c6d5650a" providerId="ADAL" clId="{DE5A4890-986D-446F-813B-80F730D1093F}" dt="2021-11-23T10:39:38.520" v="241" actId="680"/>
        <pc:sldMkLst>
          <pc:docMk/>
          <pc:sldMk cId="3765946985" sldId="369"/>
        </pc:sldMkLst>
      </pc:sldChg>
      <pc:sldChg chg="new del">
        <pc:chgData name="Latvanen, Jaana" userId="443795a4-ba49-49c6-a223-aa07c6d5650a" providerId="ADAL" clId="{DE5A4890-986D-446F-813B-80F730D1093F}" dt="2021-11-23T11:00:20.655" v="746" actId="680"/>
        <pc:sldMkLst>
          <pc:docMk/>
          <pc:sldMk cId="938886059" sldId="370"/>
        </pc:sldMkLst>
      </pc:sldChg>
      <pc:sldChg chg="addSp delSp modSp new mod modClrScheme chgLayout">
        <pc:chgData name="Latvanen, Jaana" userId="443795a4-ba49-49c6-a223-aa07c6d5650a" providerId="ADAL" clId="{DE5A4890-986D-446F-813B-80F730D1093F}" dt="2021-11-23T11:22:44.189" v="1392" actId="1076"/>
        <pc:sldMkLst>
          <pc:docMk/>
          <pc:sldMk cId="4189069921" sldId="370"/>
        </pc:sldMkLst>
        <pc:spChg chg="del">
          <ac:chgData name="Latvanen, Jaana" userId="443795a4-ba49-49c6-a223-aa07c6d5650a" providerId="ADAL" clId="{DE5A4890-986D-446F-813B-80F730D1093F}" dt="2021-11-23T11:01:29.580" v="749" actId="26606"/>
          <ac:spMkLst>
            <pc:docMk/>
            <pc:sldMk cId="4189069921" sldId="370"/>
            <ac:spMk id="2" creationId="{C9C96222-65EB-4E0B-BA28-165495CB93F2}"/>
          </ac:spMkLst>
        </pc:spChg>
        <pc:spChg chg="del">
          <ac:chgData name="Latvanen, Jaana" userId="443795a4-ba49-49c6-a223-aa07c6d5650a" providerId="ADAL" clId="{DE5A4890-986D-446F-813B-80F730D1093F}" dt="2021-11-23T11:01:23.829" v="748" actId="22"/>
          <ac:spMkLst>
            <pc:docMk/>
            <pc:sldMk cId="4189069921" sldId="370"/>
            <ac:spMk id="3" creationId="{AC5CCF42-EAA5-4984-AE23-4CB7E8AC863C}"/>
          </ac:spMkLst>
        </pc:spChg>
        <pc:spChg chg="add mod">
          <ac:chgData name="Latvanen, Jaana" userId="443795a4-ba49-49c6-a223-aa07c6d5650a" providerId="ADAL" clId="{DE5A4890-986D-446F-813B-80F730D1093F}" dt="2021-11-23T11:09:12.537" v="1030" actId="255"/>
          <ac:spMkLst>
            <pc:docMk/>
            <pc:sldMk cId="4189069921" sldId="370"/>
            <ac:spMk id="10" creationId="{53D2951A-BA03-40E9-8B86-865B10A75B1F}"/>
          </ac:spMkLst>
        </pc:spChg>
        <pc:spChg chg="add mod">
          <ac:chgData name="Latvanen, Jaana" userId="443795a4-ba49-49c6-a223-aa07c6d5650a" providerId="ADAL" clId="{DE5A4890-986D-446F-813B-80F730D1093F}" dt="2021-11-23T11:22:44.189" v="1392" actId="1076"/>
          <ac:spMkLst>
            <pc:docMk/>
            <pc:sldMk cId="4189069921" sldId="370"/>
            <ac:spMk id="12" creationId="{1585BB37-A1FD-46FA-AF03-8E23F248E49C}"/>
          </ac:spMkLst>
        </pc:spChg>
        <pc:picChg chg="add mod ord">
          <ac:chgData name="Latvanen, Jaana" userId="443795a4-ba49-49c6-a223-aa07c6d5650a" providerId="ADAL" clId="{DE5A4890-986D-446F-813B-80F730D1093F}" dt="2021-11-23T11:22:43.555" v="1391" actId="1076"/>
          <ac:picMkLst>
            <pc:docMk/>
            <pc:sldMk cId="4189069921" sldId="370"/>
            <ac:picMk id="5" creationId="{6CF609C3-F1F0-4476-8DC6-3E9F8B1FF56C}"/>
          </ac:picMkLst>
        </pc:picChg>
      </pc:sldChg>
    </pc:docChg>
  </pc:docChgLst>
  <pc:docChgLst>
    <pc:chgData name="Latvanen, Jaana" userId="S::jaana.latvanen@seamk.fi::443795a4-ba49-49c6-a223-aa07c6d5650a" providerId="AD" clId="Web-{A1BD0B49-E895-68D2-6A33-0882A2F17B5D}"/>
    <pc:docChg chg="modSld">
      <pc:chgData name="Latvanen, Jaana" userId="S::jaana.latvanen@seamk.fi::443795a4-ba49-49c6-a223-aa07c6d5650a" providerId="AD" clId="Web-{A1BD0B49-E895-68D2-6A33-0882A2F17B5D}" dt="2021-11-23T10:19:08.237" v="212" actId="20577"/>
      <pc:docMkLst>
        <pc:docMk/>
      </pc:docMkLst>
      <pc:sldChg chg="modSp">
        <pc:chgData name="Latvanen, Jaana" userId="S::jaana.latvanen@seamk.fi::443795a4-ba49-49c6-a223-aa07c6d5650a" providerId="AD" clId="Web-{A1BD0B49-E895-68D2-6A33-0882A2F17B5D}" dt="2021-11-23T10:19:08.237" v="212" actId="20577"/>
        <pc:sldMkLst>
          <pc:docMk/>
          <pc:sldMk cId="1018478703" sldId="351"/>
        </pc:sldMkLst>
        <pc:spChg chg="mod">
          <ac:chgData name="Latvanen, Jaana" userId="S::jaana.latvanen@seamk.fi::443795a4-ba49-49c6-a223-aa07c6d5650a" providerId="AD" clId="Web-{A1BD0B49-E895-68D2-6A33-0882A2F17B5D}" dt="2021-11-23T10:19:08.237" v="212" actId="20577"/>
          <ac:spMkLst>
            <pc:docMk/>
            <pc:sldMk cId="1018478703" sldId="351"/>
            <ac:spMk id="3" creationId="{00000000-0000-0000-0000-000000000000}"/>
          </ac:spMkLst>
        </pc:spChg>
      </pc:sldChg>
      <pc:sldChg chg="modSp">
        <pc:chgData name="Latvanen, Jaana" userId="S::jaana.latvanen@seamk.fi::443795a4-ba49-49c6-a223-aa07c6d5650a" providerId="AD" clId="Web-{A1BD0B49-E895-68D2-6A33-0882A2F17B5D}" dt="2021-11-23T10:08:28.510" v="192" actId="20577"/>
        <pc:sldMkLst>
          <pc:docMk/>
          <pc:sldMk cId="2370756484" sldId="366"/>
        </pc:sldMkLst>
        <pc:spChg chg="mod">
          <ac:chgData name="Latvanen, Jaana" userId="S::jaana.latvanen@seamk.fi::443795a4-ba49-49c6-a223-aa07c6d5650a" providerId="AD" clId="Web-{A1BD0B49-E895-68D2-6A33-0882A2F17B5D}" dt="2021-11-23T10:08:28.510" v="192" actId="20577"/>
          <ac:spMkLst>
            <pc:docMk/>
            <pc:sldMk cId="2370756484" sldId="366"/>
            <ac:spMk id="2" creationId="{00000000-0000-0000-0000-000000000000}"/>
          </ac:spMkLst>
        </pc:spChg>
      </pc:sldChg>
      <pc:sldChg chg="modSp">
        <pc:chgData name="Latvanen, Jaana" userId="S::jaana.latvanen@seamk.fi::443795a4-ba49-49c6-a223-aa07c6d5650a" providerId="AD" clId="Web-{A1BD0B49-E895-68D2-6A33-0882A2F17B5D}" dt="2021-11-23T10:07:48.947" v="177" actId="20577"/>
        <pc:sldMkLst>
          <pc:docMk/>
          <pc:sldMk cId="622181543" sldId="368"/>
        </pc:sldMkLst>
        <pc:spChg chg="mod">
          <ac:chgData name="Latvanen, Jaana" userId="S::jaana.latvanen@seamk.fi::443795a4-ba49-49c6-a223-aa07c6d5650a" providerId="AD" clId="Web-{A1BD0B49-E895-68D2-6A33-0882A2F17B5D}" dt="2021-11-23T10:07:48.947" v="177" actId="20577"/>
          <ac:spMkLst>
            <pc:docMk/>
            <pc:sldMk cId="622181543" sldId="3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B6090-B735-438C-B313-5688013499AC}" type="datetimeFigureOut">
              <a:rPr lang="fi-FI" smtClean="0"/>
              <a:t>24.11.2021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13F00-7794-434E-9BD0-55F673135A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3387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067" y="904582"/>
            <a:ext cx="8534400" cy="2030049"/>
          </a:xfrm>
        </p:spPr>
        <p:txBody>
          <a:bodyPr anchor="t"/>
          <a:lstStyle>
            <a:lvl1pPr>
              <a:lnSpc>
                <a:spcPct val="80000"/>
              </a:lnSpc>
              <a:defRPr sz="72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067" y="2934632"/>
            <a:ext cx="8534400" cy="1752600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134" y="4686300"/>
            <a:ext cx="5111751" cy="1204384"/>
          </a:xfrm>
        </p:spPr>
        <p:txBody>
          <a:bodyPr/>
          <a:lstStyle>
            <a:lvl1pPr>
              <a:defRPr sz="1867" b="1" spc="67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fi-FI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514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8E4CB-170E-0A41-A77C-7066B32ED422}" type="datetimeFigureOut">
              <a:rPr lang="en-US" smtClean="0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6CD4-7CAA-1E46-8DEF-D25AE04C22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5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9B45-C6C3-B44D-8AF2-3F2F2A3E5E5E}" type="datetimeFigureOut">
              <a:rPr lang="en-US" smtClean="0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0319-F708-2841-9A00-5CEE40A2C6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3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067" y="904582"/>
            <a:ext cx="8534400" cy="2030049"/>
          </a:xfrm>
        </p:spPr>
        <p:txBody>
          <a:bodyPr anchor="t"/>
          <a:lstStyle>
            <a:lvl1pPr>
              <a:lnSpc>
                <a:spcPct val="80000"/>
              </a:lnSpc>
              <a:defRPr sz="7200"/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067" y="2934632"/>
            <a:ext cx="8534400" cy="1752600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47134" y="4686300"/>
            <a:ext cx="5111751" cy="1204384"/>
          </a:xfrm>
        </p:spPr>
        <p:txBody>
          <a:bodyPr/>
          <a:lstStyle>
            <a:lvl1pPr>
              <a:defRPr sz="1867" b="1" spc="67">
                <a:solidFill>
                  <a:schemeClr val="bg1">
                    <a:lumMod val="85000"/>
                  </a:schemeClr>
                </a:solidFill>
              </a:defRPr>
            </a:lvl1pPr>
            <a:lvl2pPr>
              <a:defRPr sz="1867"/>
            </a:lvl2pPr>
            <a:lvl3pPr>
              <a:defRPr sz="1867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fi-FI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695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79973"/>
            <a:ext cx="10972800" cy="1143000"/>
          </a:xfrm>
        </p:spPr>
        <p:txBody>
          <a:bodyPr/>
          <a:lstStyle>
            <a:lvl1pPr>
              <a:defRPr sz="4267"/>
            </a:lvl1pPr>
          </a:lstStyle>
          <a:p>
            <a:r>
              <a:rPr lang="fi-FI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5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262626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6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rgbClr val="262626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902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7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0C29-BF04-E544-8CFB-98AB7A0B5A86}" type="datetimeFigureOut">
              <a:rPr lang="en-US" smtClean="0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BC2D5-DA52-8843-908C-B8AFBB301F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0561-ACAE-4845-9AB4-50F3A7E64967}" type="datetimeFigureOut">
              <a:rPr lang="en-US" smtClean="0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FFF5A-8B22-834B-B4E9-27C98B6A5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fi-FI" noProof="0"/>
              <a:t>Lisää kuva napsauttamalla kuvaketta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B6F77-BC2D-934C-90CE-1A4E696B451C}" type="datetimeFigureOut">
              <a:rPr lang="en-US" smtClean="0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C35CF-CC8D-E349-8FDE-5A6503D15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72" y="0"/>
            <a:ext cx="12192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64041"/>
            <a:ext cx="10972800" cy="15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0"/>
            <a:r>
              <a:rPr lang="en-US" sz="5333" b="1" i="0" u="none" strike="noStrike" baseline="0" dirty="0" err="1">
                <a:solidFill>
                  <a:srgbClr val="1F497D"/>
                </a:solidFill>
                <a:latin typeface="HelveticaNeue-Bold"/>
              </a:rPr>
              <a:t>Otsikko</a:t>
            </a:r>
            <a:endParaRPr lang="en-US" sz="5333" b="1" i="0" u="none" strike="noStrike" baseline="30000" dirty="0">
              <a:solidFill>
                <a:srgbClr val="000000"/>
              </a:solidFill>
              <a:latin typeface="HelveticaNeue-Bold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359417"/>
            <a:ext cx="10972800" cy="2742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05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marL="0" marR="0" indent="0" algn="l" defTabSz="6095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lang="en-US" sz="6400" b="1" i="0" u="none" strike="noStrike" kern="1200" spc="0" baseline="0" smtClean="0">
          <a:solidFill>
            <a:schemeClr val="bg1"/>
          </a:solidFill>
          <a:latin typeface="Calibri"/>
          <a:ea typeface="ＭＳ Ｐゴシック" charset="0"/>
          <a:cs typeface="Calibri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733" kern="1200">
          <a:solidFill>
            <a:srgbClr val="FFFFFF"/>
          </a:solidFill>
          <a:latin typeface="Calibri"/>
          <a:ea typeface="ＭＳ Ｐゴシック" charset="0"/>
          <a:cs typeface="Calibri"/>
        </a:defRPr>
      </a:lvl1pPr>
      <a:lvl2pPr marL="609585" indent="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733" kern="1200">
          <a:solidFill>
            <a:srgbClr val="FFFFFF"/>
          </a:solidFill>
          <a:latin typeface="Calibri"/>
          <a:ea typeface="ＭＳ Ｐゴシック" charset="0"/>
          <a:cs typeface="Calibri"/>
        </a:defRPr>
      </a:lvl2pPr>
      <a:lvl3pPr marL="1219170" indent="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3200" kern="1200">
          <a:solidFill>
            <a:srgbClr val="FFFFFF"/>
          </a:solidFill>
          <a:latin typeface="Calibri"/>
          <a:ea typeface="ＭＳ Ｐゴシック" charset="0"/>
          <a:cs typeface="Calibri"/>
        </a:defRPr>
      </a:lvl3pPr>
      <a:lvl4pPr marL="1828754" indent="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667" kern="1200">
          <a:solidFill>
            <a:srgbClr val="FFFFFF"/>
          </a:solidFill>
          <a:latin typeface="Calibri"/>
          <a:ea typeface="ＭＳ Ｐゴシック" charset="0"/>
          <a:cs typeface="Calibri"/>
        </a:defRPr>
      </a:lvl4pPr>
      <a:lvl5pPr marL="2438339" indent="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667" kern="1200">
          <a:solidFill>
            <a:srgbClr val="FFFFFF"/>
          </a:solidFill>
          <a:latin typeface="Calibri"/>
          <a:ea typeface="ＭＳ Ｐゴシック" charset="0"/>
          <a:cs typeface="Calibri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usdia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72" y="0"/>
            <a:ext cx="12192000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0"/>
            <a:r>
              <a:rPr lang="en-US" sz="5333" b="1" i="0" u="none" strike="noStrike" baseline="0" dirty="0">
                <a:solidFill>
                  <a:srgbClr val="1F497D"/>
                </a:solidFill>
                <a:latin typeface="HelveticaNeue-Bold"/>
              </a:rPr>
              <a:t>OTSIKKO</a:t>
            </a:r>
            <a:endParaRPr lang="en-US" sz="5333" b="1" i="0" u="none" strike="noStrike" baseline="30000" dirty="0">
              <a:solidFill>
                <a:srgbClr val="000000"/>
              </a:solidFill>
              <a:latin typeface="HelveticaNeue-Bold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0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marL="0" marR="0" indent="0" algn="l" defTabSz="60958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lang="en-US" sz="5333" b="1" i="0" u="none" strike="noStrike" kern="1200" spc="0" baseline="0" smtClean="0">
          <a:solidFill>
            <a:srgbClr val="E05661"/>
          </a:solidFill>
          <a:latin typeface="Calin"/>
          <a:ea typeface="ＭＳ Ｐゴシック" charset="0"/>
          <a:cs typeface="Calin"/>
        </a:defRPr>
      </a:lvl1pPr>
      <a:lvl2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1" fontAlgn="base" hangingPunct="1">
        <a:spcBef>
          <a:spcPct val="20000"/>
        </a:spcBef>
        <a:spcAft>
          <a:spcPct val="0"/>
        </a:spcAft>
        <a:buClr>
          <a:srgbClr val="E05661"/>
        </a:buClr>
        <a:buFont typeface="Arial"/>
        <a:buChar char="•"/>
        <a:defRPr sz="4267" kern="1200">
          <a:solidFill>
            <a:srgbClr val="262626"/>
          </a:solidFill>
          <a:latin typeface="Calibri"/>
          <a:ea typeface="ＭＳ Ｐゴシック" charset="0"/>
          <a:cs typeface="Calibri"/>
        </a:defRPr>
      </a:lvl1pPr>
      <a:lvl2pPr marL="990575" indent="-380990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rgbClr val="262626"/>
          </a:solidFill>
          <a:latin typeface="Calibri"/>
          <a:ea typeface="ＭＳ Ｐゴシック" charset="0"/>
          <a:cs typeface="Calibri"/>
        </a:defRPr>
      </a:lvl2pPr>
      <a:lvl3pPr marL="1523962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62626"/>
          </a:solidFill>
          <a:latin typeface="Calibri"/>
          <a:ea typeface="ＭＳ Ｐゴシック" charset="0"/>
          <a:cs typeface="Calibri"/>
        </a:defRPr>
      </a:lvl3pPr>
      <a:lvl4pPr marL="2133547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rgbClr val="262626"/>
          </a:solidFill>
          <a:latin typeface="Calibri"/>
          <a:ea typeface="ＭＳ Ｐゴシック" charset="0"/>
          <a:cs typeface="Calibri"/>
        </a:defRPr>
      </a:lvl4pPr>
      <a:lvl5pPr marL="2743131" indent="-304792" algn="l" defTabSz="6095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rgbClr val="262626"/>
          </a:solidFill>
          <a:latin typeface="Calibri"/>
          <a:ea typeface="ＭＳ Ｐゴシック" charset="0"/>
          <a:cs typeface="Calibri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833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64634"/>
            <a:ext cx="10972800" cy="154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Otsikko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360084"/>
            <a:ext cx="10972800" cy="274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69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09585" rtl="0" eaLnBrk="0" fontAlgn="base" hangingPunct="0">
        <a:spcBef>
          <a:spcPct val="0"/>
        </a:spcBef>
        <a:spcAft>
          <a:spcPct val="0"/>
        </a:spcAft>
        <a:defRPr lang="en-US" sz="6400" b="1" kern="1200">
          <a:solidFill>
            <a:schemeClr val="bg1"/>
          </a:solidFill>
          <a:latin typeface="Calibri"/>
          <a:ea typeface="MS PGothic" panose="020B0600070205080204" pitchFamily="34" charset="-128"/>
          <a:cs typeface="Calibri"/>
        </a:defRPr>
      </a:lvl1pPr>
      <a:lvl2pPr algn="l" defTabSz="609585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l" defTabSz="609585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l" defTabSz="609585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l" defTabSz="609585" rtl="0" eaLnBrk="0" fontAlgn="base" hangingPunct="0">
        <a:spcBef>
          <a:spcPct val="0"/>
        </a:spcBef>
        <a:spcAft>
          <a:spcPct val="0"/>
        </a:spcAft>
        <a:defRPr sz="6400" b="1">
          <a:solidFill>
            <a:schemeClr val="bg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733" kern="1200">
          <a:solidFill>
            <a:srgbClr val="FFFFFF"/>
          </a:solidFill>
          <a:latin typeface="Calibri"/>
          <a:ea typeface="MS PGothic" panose="020B0600070205080204" pitchFamily="34" charset="-128"/>
          <a:cs typeface="Calibri"/>
        </a:defRPr>
      </a:lvl1pPr>
      <a:lvl2pPr marL="609585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733" kern="1200">
          <a:solidFill>
            <a:srgbClr val="FFFFFF"/>
          </a:solidFill>
          <a:latin typeface="Calibri"/>
          <a:ea typeface="MS PGothic" panose="020B0600070205080204" pitchFamily="34" charset="-128"/>
          <a:cs typeface="Calibri"/>
        </a:defRPr>
      </a:lvl2pPr>
      <a:lvl3pPr marL="121917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FFFFFF"/>
          </a:solidFill>
          <a:latin typeface="Calibri"/>
          <a:ea typeface="MS PGothic" panose="020B0600070205080204" pitchFamily="34" charset="-128"/>
          <a:cs typeface="Calibri"/>
        </a:defRPr>
      </a:lvl3pPr>
      <a:lvl4pPr marL="1828754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667" kern="1200">
          <a:solidFill>
            <a:srgbClr val="FFFFFF"/>
          </a:solidFill>
          <a:latin typeface="Calibri"/>
          <a:ea typeface="MS PGothic" panose="020B0600070205080204" pitchFamily="34" charset="-128"/>
          <a:cs typeface="Calibri"/>
        </a:defRPr>
      </a:lvl4pPr>
      <a:lvl5pPr marL="243833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667" kern="1200">
          <a:solidFill>
            <a:srgbClr val="FFFFFF"/>
          </a:solidFill>
          <a:latin typeface="Calibri"/>
          <a:ea typeface="MS PGothic" panose="020B0600070205080204" pitchFamily="34" charset="-128"/>
          <a:cs typeface="Calibri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satorilab.com/service-review/prototyping-materials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urn.fi/URN:NBN:fi-fe2021111755750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47067" y="979397"/>
            <a:ext cx="8534400" cy="2030049"/>
          </a:xfrm>
        </p:spPr>
        <p:txBody>
          <a:bodyPr/>
          <a:lstStyle/>
          <a:p>
            <a:r>
              <a:rPr lang="fi-FI" b="0" dirty="0"/>
              <a:t>Kohti datojen kestävää käyttöä </a:t>
            </a:r>
            <a:r>
              <a:rPr lang="fi-FI" b="0" dirty="0" err="1"/>
              <a:t>AMKeissa</a:t>
            </a:r>
            <a:r>
              <a:rPr lang="fi-FI" sz="4400" b="0" dirty="0"/>
              <a:t/>
            </a:r>
            <a:br>
              <a:rPr lang="fi-FI" sz="4400" b="0" dirty="0"/>
            </a:br>
            <a:r>
              <a:rPr lang="fi-FI" sz="4400" b="0" dirty="0"/>
              <a:t/>
            </a:r>
            <a:br>
              <a:rPr lang="fi-FI" sz="4400" b="0" dirty="0"/>
            </a:br>
            <a:endParaRPr lang="fi-FI" sz="44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>
          <a:xfrm>
            <a:off x="347067" y="4572000"/>
            <a:ext cx="7157914" cy="1787236"/>
          </a:xfrm>
        </p:spPr>
        <p:txBody>
          <a:bodyPr/>
          <a:lstStyle/>
          <a:p>
            <a:pPr>
              <a:defRPr/>
            </a:pPr>
            <a:r>
              <a:rPr lang="fi-FI" sz="2000" dirty="0"/>
              <a:t>Avoimen tieteen syyspäivät 24.11.2021</a:t>
            </a:r>
          </a:p>
          <a:p>
            <a:pPr>
              <a:defRPr/>
            </a:pPr>
            <a:endParaRPr lang="fi-FI" sz="2000" dirty="0"/>
          </a:p>
          <a:p>
            <a:pPr>
              <a:defRPr/>
            </a:pPr>
            <a:r>
              <a:rPr lang="fi-FI" sz="2000" dirty="0"/>
              <a:t>Seliina Päällysaho, tutkimuspäällikkö, SeAMK</a:t>
            </a:r>
          </a:p>
          <a:p>
            <a:pPr>
              <a:defRPr/>
            </a:pPr>
            <a:r>
              <a:rPr lang="fi-FI" sz="2000" dirty="0"/>
              <a:t>Jaana Latvanen, kirjasto- ja tietopalvelupäällikkö, SeAMK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87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ESITYKSEN SISÄLTÖ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/>
              <a:t>Tilannekatsaus</a:t>
            </a:r>
          </a:p>
          <a:p>
            <a:r>
              <a:rPr lang="fi-FI" sz="2800"/>
              <a:t>Amkien TKI-aineistot</a:t>
            </a:r>
          </a:p>
          <a:p>
            <a:r>
              <a:rPr lang="fi-FI" sz="2800"/>
              <a:t>Reportronic aineistonhallinnan työkaluna</a:t>
            </a:r>
          </a:p>
          <a:p>
            <a:r>
              <a:rPr lang="fi-FI" sz="2800"/>
              <a:t>Keittokirja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612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TKI-AINEISTOT JA NIIDEN KÄYTTÖ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6565" indent="-456565"/>
            <a:r>
              <a:rPr lang="fi-FI" sz="3200" dirty="0">
                <a:solidFill>
                  <a:schemeClr val="tx1">
                    <a:lumMod val="50000"/>
                  </a:schemeClr>
                </a:solidFill>
              </a:rPr>
              <a:t>Ohjeistusta, toimintamalleja, tukipalveluita ja infraa on kehitetty, mutta rutiini vielä puuttuu </a:t>
            </a:r>
          </a:p>
          <a:p>
            <a:pPr marL="456565" indent="-456565"/>
            <a:r>
              <a:rPr lang="fi-FI" sz="3200" dirty="0">
                <a:ea typeface="ＭＳ Ｐゴシック"/>
              </a:rPr>
              <a:t>Yleensä </a:t>
            </a:r>
            <a:r>
              <a:rPr lang="fi-FI" sz="3200" dirty="0" err="1">
                <a:ea typeface="ＭＳ Ｐゴシック"/>
              </a:rPr>
              <a:t>amkien</a:t>
            </a:r>
            <a:r>
              <a:rPr lang="fi-FI" sz="3200" dirty="0">
                <a:ea typeface="ＭＳ Ｐゴシック"/>
              </a:rPr>
              <a:t> päärahoittajat eivät edellytä aineiston- hallintasuunnitelman tekoa </a:t>
            </a:r>
            <a:r>
              <a:rPr lang="fi-FI" sz="3200" dirty="0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tai aineistojen avaamista</a:t>
            </a:r>
          </a:p>
          <a:p>
            <a:pPr marL="456565" indent="-456565"/>
            <a:r>
              <a:rPr lang="fi-FI" sz="3200" dirty="0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Suurin osa </a:t>
            </a:r>
            <a:r>
              <a:rPr lang="fi-FI" sz="3200" dirty="0" err="1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amkeista</a:t>
            </a:r>
            <a:r>
              <a:rPr lang="fi-FI" sz="3200" dirty="0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 lähdössä mukaan </a:t>
            </a:r>
            <a:r>
              <a:rPr lang="fi-FI" sz="3200" dirty="0" err="1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DMPTuuli</a:t>
            </a:r>
            <a:r>
              <a:rPr lang="fi-FI" sz="3200" dirty="0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-konsortioon</a:t>
            </a:r>
          </a:p>
          <a:p>
            <a:pPr marL="456565" indent="-456565"/>
            <a:r>
              <a:rPr lang="fi-FI" sz="3200" dirty="0">
                <a:ea typeface="ＭＳ Ｐゴシック"/>
              </a:rPr>
              <a:t>Myös opinnäytetöiden aineistonhallintaa koskevia linjauksia ja ohjeita tehty joissakin </a:t>
            </a:r>
            <a:r>
              <a:rPr lang="fi-FI" sz="3200" dirty="0" err="1">
                <a:ea typeface="ＭＳ Ｐゴシック"/>
              </a:rPr>
              <a:t>amkeissa</a:t>
            </a:r>
            <a:endParaRPr lang="fi-FI" sz="3200" dirty="0">
              <a:solidFill>
                <a:srgbClr val="FF0000"/>
              </a:solidFill>
            </a:endParaRPr>
          </a:p>
          <a:p>
            <a:pPr marL="456565" indent="-456565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218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FC804-D48B-4692-BD6E-80536977A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133475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3200" cap="all" dirty="0"/>
              <a:t>MITÄ TKI-AINEISTOT OVAT?</a:t>
            </a:r>
            <a:endParaRPr lang="fi-FI" sz="3200" cap="all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A266921-0C8B-4D3A-99D4-82A5ED820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46215"/>
            <a:ext cx="5384800" cy="4525963"/>
          </a:xfrm>
        </p:spPr>
        <p:txBody>
          <a:bodyPr/>
          <a:lstStyle/>
          <a:p>
            <a:pPr marL="0" indent="0">
              <a:buNone/>
            </a:pPr>
            <a:r>
              <a:rPr lang="fi-FI" sz="2000" dirty="0">
                <a:ea typeface="ＭＳ Ｐゴシック"/>
              </a:rPr>
              <a:t>TKI-toiminnassa tuotetuttuja, muokattuja ja käytettyjä aineistoja, joihin toiminnan tulokset ja tuotokset perustuvat.​ </a:t>
            </a:r>
            <a:r>
              <a:rPr lang="fi-FI" sz="2000" dirty="0"/>
              <a:t/>
            </a:r>
            <a:br>
              <a:rPr lang="fi-FI" sz="2000" dirty="0"/>
            </a:br>
            <a:endParaRPr lang="fi-FI" sz="2000" dirty="0"/>
          </a:p>
          <a:p>
            <a:pPr marL="456565" indent="-456565"/>
            <a:r>
              <a:rPr lang="fi-FI" sz="2000" dirty="0">
                <a:ea typeface="ＭＳ Ｐゴシック"/>
              </a:rPr>
              <a:t>Kysely- ja haastatteluaineistot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Erilaisten työpajojen ja </a:t>
            </a:r>
            <a:r>
              <a:rPr lang="fi-FI" sz="2000" dirty="0" err="1">
                <a:ea typeface="ＭＳ Ｐゴシック"/>
              </a:rPr>
              <a:t>living</a:t>
            </a:r>
            <a:r>
              <a:rPr lang="fi-FI" sz="2000" dirty="0">
                <a:ea typeface="ＭＳ Ｐゴシック"/>
              </a:rPr>
              <a:t> </a:t>
            </a:r>
            <a:r>
              <a:rPr lang="fi-FI" sz="2000" dirty="0" err="1">
                <a:ea typeface="ＭＳ Ｐゴシック"/>
              </a:rPr>
              <a:t>labien</a:t>
            </a:r>
            <a:r>
              <a:rPr lang="fi-FI" sz="2000" dirty="0">
                <a:ea typeface="ＭＳ Ｐゴシック"/>
              </a:rPr>
              <a:t> aineistot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Tekstiaineistot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Erilaiset mittaus-, testi- ja mallinnusaineistot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Kuva- ja äänitallenteet (demot, videot, animaatiot)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Fyysiset näytteet</a:t>
            </a:r>
          </a:p>
          <a:p>
            <a:pPr marL="456565" indent="-456565"/>
            <a:r>
              <a:rPr lang="fi-FI" sz="2000" dirty="0">
                <a:ea typeface="ＭＳ Ｐゴシック"/>
              </a:rPr>
              <a:t>Palauteaineistot</a:t>
            </a:r>
          </a:p>
          <a:p>
            <a:pPr marL="456565" indent="-456565">
              <a:buFontTx/>
              <a:buChar char="-"/>
            </a:pPr>
            <a:endParaRPr lang="en-US" sz="2000" dirty="0"/>
          </a:p>
          <a:p>
            <a:pPr marL="456565" indent="-456565">
              <a:buFontTx/>
              <a:buChar char="-"/>
            </a:pP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F6AF3F1-2BAE-44E8-831A-13416437A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446215"/>
            <a:ext cx="5746750" cy="4983160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>
                <a:ea typeface="ＭＳ Ｐゴシック"/>
              </a:rPr>
              <a:t> 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4" name="Kuva 3" descr="Pöytä jonka päällä on paperikasoja, kyniä, postit-lappuja, legopalikoita, saksia ym. materiaalia.">
            <a:extLst>
              <a:ext uri="{FF2B5EF4-FFF2-40B4-BE49-F238E27FC236}">
                <a16:creationId xmlns:a16="http://schemas.microsoft.com/office/drawing/2014/main" id="{162CAF69-D7DD-4B2A-8158-D8138B5002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276975" y="1077488"/>
            <a:ext cx="5116547" cy="3837411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3000"/>
              </a:srgbClr>
            </a:outerShdw>
            <a:softEdge rad="127000"/>
          </a:effectLst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FDC1566C-1A24-4246-8925-978A1A9498A6}"/>
              </a:ext>
            </a:extLst>
          </p:cNvPr>
          <p:cNvSpPr txBox="1"/>
          <p:nvPr/>
        </p:nvSpPr>
        <p:spPr>
          <a:xfrm>
            <a:off x="6276975" y="4943475"/>
            <a:ext cx="61440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>
                <a:hlinkClick r:id="rId3" tooltip="https://thesatorilab.com/service-review/prototyping-materials/"/>
              </a:rPr>
              <a:t>Tämä kuva</a:t>
            </a:r>
            <a:r>
              <a:rPr lang="fi-FI" sz="1400" dirty="0"/>
              <a:t>, tekijä Tuntematon tekijä, käyttöoikeus: </a:t>
            </a:r>
            <a:r>
              <a:rPr lang="fi-FI" sz="1400" dirty="0">
                <a:hlinkClick r:id="rId4" tooltip="https://creativecommons.org/licenses/by-sa/3.0/"/>
              </a:rPr>
              <a:t>CC BY-SA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59982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9789C-30B8-46CB-BAB1-6663B2311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POIMINTOJA AMKIEN TKI-AINEISTOJEN NIMISTÄ (SeAMK, Karelia, Lapin amk)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C51B91E1-0382-4E79-AC82-9FA1164394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312" y="1677194"/>
            <a:ext cx="719137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25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79973"/>
            <a:ext cx="11333018" cy="803438"/>
          </a:xfrm>
        </p:spPr>
        <p:txBody>
          <a:bodyPr/>
          <a:lstStyle/>
          <a:p>
            <a:r>
              <a:rPr lang="fi-FI" sz="3200" dirty="0"/>
              <a:t>REPORTRONIC AINEISTONHALLINNAN TYÖKALUNA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1092549"/>
            <a:ext cx="10972800" cy="5261755"/>
          </a:xfrm>
        </p:spPr>
        <p:txBody>
          <a:bodyPr/>
          <a:lstStyle/>
          <a:p>
            <a:pPr marL="456565" indent="-456565"/>
            <a:endParaRPr lang="fi-FI" sz="2400" dirty="0"/>
          </a:p>
          <a:p>
            <a:pPr marL="456565" indent="-456565"/>
            <a:r>
              <a:rPr lang="fi-FI" sz="2400" dirty="0" err="1"/>
              <a:t>Reportronic</a:t>
            </a:r>
            <a:r>
              <a:rPr lang="fi-FI" sz="2400" dirty="0"/>
              <a:t>-projektinhallintajärjestelmä (Repo) on käytössä 13 </a:t>
            </a:r>
            <a:r>
              <a:rPr lang="fi-FI" sz="2400" dirty="0" err="1"/>
              <a:t>AMKilla</a:t>
            </a:r>
            <a:r>
              <a:rPr lang="fi-FI" sz="2400" dirty="0"/>
              <a:t> (</a:t>
            </a:r>
            <a:r>
              <a:rPr lang="fi-FI" sz="2400" dirty="0" err="1"/>
              <a:t>Sebitti</a:t>
            </a:r>
            <a:r>
              <a:rPr lang="fi-FI" sz="2400" dirty="0"/>
              <a:t> Oy) </a:t>
            </a:r>
          </a:p>
          <a:p>
            <a:pPr marL="456565" indent="-456565"/>
            <a:r>
              <a:rPr lang="fi-FI" sz="2400" dirty="0"/>
              <a:t>Pääasiallinen käyttö projektien dokumentaatio ja työajanseuranta</a:t>
            </a:r>
          </a:p>
          <a:p>
            <a:pPr marL="456565" indent="-456565"/>
            <a:r>
              <a:rPr lang="fi-FI" sz="2400" dirty="0">
                <a:ea typeface="ＭＳ Ｐゴシック"/>
              </a:rPr>
              <a:t>Matalan kynnyksen tallennuspaikka</a:t>
            </a:r>
            <a:r>
              <a:rPr lang="fi-FI" sz="2400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fi-FI" sz="2400" dirty="0">
                <a:solidFill>
                  <a:schemeClr val="tx1">
                    <a:lumMod val="50000"/>
                  </a:schemeClr>
                </a:solidFill>
                <a:ea typeface="ＭＳ Ｐゴシック"/>
              </a:rPr>
              <a:t>myös TKI-aineistojen kuvailutiedolle,</a:t>
            </a:r>
            <a:r>
              <a:rPr lang="fi-FI" sz="2400" dirty="0">
                <a:ea typeface="ＭＳ Ｐゴシック"/>
              </a:rPr>
              <a:t> kuvailun vastuu projektipäälliköillä</a:t>
            </a:r>
          </a:p>
          <a:p>
            <a:pPr marL="456565" indent="-456565"/>
            <a:r>
              <a:rPr lang="fi-FI" sz="2400" dirty="0"/>
              <a:t>Projektitietokanta: </a:t>
            </a:r>
          </a:p>
          <a:p>
            <a:pPr marL="989965" lvl="1" indent="-380365"/>
            <a:r>
              <a:rPr lang="fi-FI" sz="2400" dirty="0"/>
              <a:t>Käynnissä olevien/päättyneiden projektien perustiedot</a:t>
            </a:r>
          </a:p>
          <a:p>
            <a:pPr marL="456565" indent="-456565"/>
            <a:r>
              <a:rPr lang="fi-FI" sz="2400" dirty="0"/>
              <a:t>Aineistot-tietokanta: </a:t>
            </a:r>
          </a:p>
          <a:p>
            <a:pPr marL="989965" lvl="1" indent="-380365"/>
            <a:r>
              <a:rPr lang="fi-FI" sz="2400" dirty="0"/>
              <a:t>TKI-aineistojen metatiedot. Tietomallin pohjana </a:t>
            </a:r>
            <a:r>
              <a:rPr lang="fi-FI" sz="2400" dirty="0" err="1"/>
              <a:t>Fairdata</a:t>
            </a:r>
            <a:r>
              <a:rPr lang="fi-FI" sz="2400" dirty="0"/>
              <a:t>-palvelut. Suodatus mm. rahoittajan ja tieteenalan mukaan </a:t>
            </a:r>
          </a:p>
          <a:p>
            <a:pPr marL="456579" indent="-380365"/>
            <a:r>
              <a:rPr lang="fi-FI" sz="2400" dirty="0"/>
              <a:t>Molemmat tietokannat käytettävissä myös organisaatioiden julkisilla verkkosivuilla</a:t>
            </a:r>
          </a:p>
          <a:p>
            <a:pPr marL="0" indent="0">
              <a:buNone/>
            </a:pPr>
            <a:endParaRPr lang="fi-FI" sz="3200" dirty="0"/>
          </a:p>
          <a:p>
            <a:pPr marL="456565" indent="-456565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847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REPORTRONIC –&gt; TIEDEJATUTKIMUS.FI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Tulossa: TKI-aineistojen tiedot näkyviin </a:t>
            </a:r>
            <a:r>
              <a:rPr lang="fi-FI" sz="2400" dirty="0" err="1"/>
              <a:t>Tiedejatutkimus.fi:n</a:t>
            </a:r>
            <a:r>
              <a:rPr lang="fi-FI" sz="2400" dirty="0"/>
              <a:t> Aineistot-tietokantaan</a:t>
            </a:r>
          </a:p>
          <a:p>
            <a:r>
              <a:rPr lang="fi-FI" sz="2400" dirty="0" err="1"/>
              <a:t>Repolle</a:t>
            </a:r>
            <a:r>
              <a:rPr lang="fi-FI" sz="2400" dirty="0"/>
              <a:t> oma katalogi </a:t>
            </a:r>
            <a:r>
              <a:rPr lang="fi-FI" sz="2400" dirty="0" err="1"/>
              <a:t>Metaxiin</a:t>
            </a:r>
            <a:r>
              <a:rPr lang="fi-FI" sz="2400" dirty="0"/>
              <a:t>, minkä sisällöstä vastaavat </a:t>
            </a:r>
            <a:r>
              <a:rPr lang="fi-FI" sz="2400" dirty="0" err="1"/>
              <a:t>Repon</a:t>
            </a:r>
            <a:r>
              <a:rPr lang="fi-FI" sz="2400" dirty="0"/>
              <a:t> käyttäjät</a:t>
            </a:r>
          </a:p>
          <a:p>
            <a:r>
              <a:rPr lang="fi-FI" sz="2400" dirty="0"/>
              <a:t>Tallennus mahdollista ainoastaan aineistojen metatiedoille (ei varsinaisille aineistoille)</a:t>
            </a:r>
          </a:p>
          <a:p>
            <a:r>
              <a:rPr lang="fi-FI" sz="2400" dirty="0"/>
              <a:t>Miksi tämä toimintamalli?</a:t>
            </a:r>
          </a:p>
          <a:p>
            <a:pPr lvl="1"/>
            <a:r>
              <a:rPr lang="fi-FI" sz="2400" dirty="0"/>
              <a:t>Tiedot hankkeissa kerätyistä aineistoista kerääntyvät hallitusti samaan paikkaan (Aineistot-tietokanta)</a:t>
            </a:r>
          </a:p>
          <a:p>
            <a:pPr lvl="1"/>
            <a:r>
              <a:rPr lang="fi-FI" sz="2400" dirty="0"/>
              <a:t>Helpottaa projektipäällikön työtä</a:t>
            </a:r>
          </a:p>
          <a:p>
            <a:pPr lvl="1"/>
            <a:r>
              <a:rPr lang="fi-FI" sz="2400" dirty="0"/>
              <a:t>Aineistot saavat enemmän myös valtakunnallista näkyvyyttä</a:t>
            </a:r>
          </a:p>
          <a:p>
            <a:r>
              <a:rPr lang="fi-FI" sz="2400" err="1"/>
              <a:t>Repon</a:t>
            </a:r>
            <a:r>
              <a:rPr lang="fi-FI" sz="2400"/>
              <a:t> lisäksi </a:t>
            </a:r>
            <a:r>
              <a:rPr lang="fi-FI" sz="2400" err="1"/>
              <a:t>amkeilla</a:t>
            </a:r>
            <a:r>
              <a:rPr lang="fi-FI" sz="2400"/>
              <a:t> on myös muita toimintamalleja</a:t>
            </a:r>
          </a:p>
          <a:p>
            <a:pPr lvl="1"/>
            <a:endParaRPr lang="fi-FI" sz="2400" dirty="0"/>
          </a:p>
          <a:p>
            <a:pPr lvl="1"/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328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3D2951A-BA03-40E9-8B86-865B10A7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z="3200" dirty="0"/>
              <a:t>RESEPTEJÄ AINEISTOJEN KESTÄVÄÄN KÄYTTÖÖN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585BB37-A1FD-46FA-AF03-8E23F248E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353" y="1417639"/>
            <a:ext cx="5729207" cy="4851425"/>
          </a:xfrm>
        </p:spPr>
        <p:txBody>
          <a:bodyPr/>
          <a:lstStyle/>
          <a:p>
            <a:pPr marL="0" indent="0">
              <a:buNone/>
            </a:pPr>
            <a:r>
              <a:rPr lang="fi-FI" sz="2400"/>
              <a:t>Ammattikorkeakoulujen avoin TKI-toiminta, oppiminen ja innovaatioekosysteemi -hanke (2018–2021)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Julkaisuun on koottu yhteensä 26 hyväksi havaittua toimintamallia seuraavista teemoista:</a:t>
            </a:r>
          </a:p>
          <a:p>
            <a:pPr lvl="1"/>
            <a:r>
              <a:rPr lang="fi-FI" sz="1867" dirty="0"/>
              <a:t>avoin toimintakulttuuri</a:t>
            </a:r>
          </a:p>
          <a:p>
            <a:pPr lvl="1"/>
            <a:r>
              <a:rPr lang="fi-FI" sz="1867" dirty="0"/>
              <a:t>avoin TKI-integroitu oppiminen</a:t>
            </a:r>
          </a:p>
          <a:p>
            <a:pPr lvl="1"/>
            <a:r>
              <a:rPr lang="fi-FI" sz="1867" dirty="0"/>
              <a:t>aineistojen kestävä käyttö</a:t>
            </a:r>
          </a:p>
          <a:p>
            <a:pPr lvl="1"/>
            <a:r>
              <a:rPr lang="fi-FI" sz="1867"/>
              <a:t>avoin innovaatioekosysteemi</a:t>
            </a:r>
            <a:endParaRPr lang="fi-FI" sz="1867" dirty="0"/>
          </a:p>
          <a:p>
            <a:pPr lvl="1"/>
            <a:endParaRPr lang="fi-FI" sz="1867" dirty="0"/>
          </a:p>
          <a:p>
            <a:pPr marL="76199" indent="0">
              <a:buNone/>
            </a:pPr>
            <a:r>
              <a:rPr lang="fi-FI" sz="1733" dirty="0">
                <a:hlinkClick r:id="rId2"/>
              </a:rPr>
              <a:t>https://urn.fi/URN:NBN:fi-fe2021111755750</a:t>
            </a:r>
            <a:endParaRPr lang="en-US" sz="2400" dirty="0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CF609C3-F1F0-4476-8DC6-3E9F8B1FF56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85375" y="1522710"/>
            <a:ext cx="3224748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418906992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Theme">
  <a:themeElements>
    <a:clrScheme name="AIMS">
      <a:dk1>
        <a:srgbClr val="0B306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y">
      <a:maj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1600" b="1" spc="40" dirty="0" smtClean="0">
            <a:solidFill>
              <a:schemeClr val="bg1">
                <a:lumMod val="8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MK_AvoinTKI_esityspohja">
  <a:themeElements>
    <a:clrScheme name="AIMS">
      <a:dk1>
        <a:srgbClr val="0B306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y">
      <a:maj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Default Theme">
  <a:themeElements>
    <a:clrScheme name="AIMS">
      <a:dk1>
        <a:srgbClr val="0B306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ky">
      <a:maj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="" xmlns:ma14="http://schemas.microsoft.com/office/mac/drawingml/2011/main" val="1"/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sz="1600" b="1" spc="40" dirty="0" smtClean="0">
            <a:solidFill>
              <a:schemeClr val="bg1">
                <a:lumMod val="85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552425E523EC45A93A68BCB8A6574E" ma:contentTypeVersion="1" ma:contentTypeDescription="Create a new document." ma:contentTypeScope="" ma:versionID="91bd8f494c3fe47c526053bc2a94f476">
  <xsd:schema xmlns:xsd="http://www.w3.org/2001/XMLSchema" xmlns:xs="http://www.w3.org/2001/XMLSchema" xmlns:p="http://schemas.microsoft.com/office/2006/metadata/properties" xmlns:ns2="650747c6-f45b-4651-b0b6-e0c136a10272" targetNamespace="http://schemas.microsoft.com/office/2006/metadata/properties" ma:root="true" ma:fieldsID="8300733905e05e5e9d62f37e55f8827f" ns2:_="">
    <xsd:import namespace="650747c6-f45b-4651-b0b6-e0c136a1027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747c6-f45b-4651-b0b6-e0c136a1027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028348-4E19-4E97-A12E-86377D8B4F87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50747c6-f45b-4651-b0b6-e0c136a1027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E108E2-4F60-4BA7-B7DE-617D99095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0747c6-f45b-4651-b0b6-e0c136a10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F50271-DA6F-4DA3-9CF6-75571EA5D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22325</TotalTime>
  <Words>315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ＭＳ Ｐゴシック</vt:lpstr>
      <vt:lpstr>Arial</vt:lpstr>
      <vt:lpstr>Arial Rounded MT Bold</vt:lpstr>
      <vt:lpstr>Calibri</vt:lpstr>
      <vt:lpstr>Calin</vt:lpstr>
      <vt:lpstr>HelveticaNeue-Bold</vt:lpstr>
      <vt:lpstr>1_Default Theme</vt:lpstr>
      <vt:lpstr>AMK_AvoinTKI_esityspohja</vt:lpstr>
      <vt:lpstr>2_Default Theme</vt:lpstr>
      <vt:lpstr>Kohti datojen kestävää käyttöä AMKeissa  </vt:lpstr>
      <vt:lpstr>ESITYKSEN SISÄLTÖ</vt:lpstr>
      <vt:lpstr>TKI-AINEISTOT JA NIIDEN KÄYTTÖ </vt:lpstr>
      <vt:lpstr>MITÄ TKI-AINEISTOT OVAT?</vt:lpstr>
      <vt:lpstr>POIMINTOJA AMKIEN TKI-AINEISTOJEN NIMISTÄ (SeAMK, Karelia, Lapin amk)</vt:lpstr>
      <vt:lpstr>REPORTRONIC AINEISTONHALLINNAN TYÖKALUNA </vt:lpstr>
      <vt:lpstr>REPORTRONIC –&gt; TIEDEJATUTKIMUS.FI</vt:lpstr>
      <vt:lpstr>RESEPTEJÄ AINEISTOJEN KESTÄVÄÄN KÄYTTÖÖN</vt:lpstr>
    </vt:vector>
  </TitlesOfParts>
  <Company>Epedu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AMKien avoin toimintakulttuuri</dc:title>
  <dc:creator>Latvanen, Jaana</dc:creator>
  <cp:lastModifiedBy>Laura Niemi</cp:lastModifiedBy>
  <cp:revision>249</cp:revision>
  <dcterms:created xsi:type="dcterms:W3CDTF">2019-03-06T13:12:05Z</dcterms:created>
  <dcterms:modified xsi:type="dcterms:W3CDTF">2021-11-24T12:57:33Z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0x010100F4552425E523EC45A93A68BCB8A6574E</vt:lpwstr>
  </property>
</Properties>
</file>