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320" r:id="rId4"/>
    <p:sldId id="314" r:id="rId5"/>
    <p:sldId id="261" r:id="rId6"/>
    <p:sldId id="316" r:id="rId7"/>
    <p:sldId id="306" r:id="rId8"/>
    <p:sldId id="264" r:id="rId9"/>
    <p:sldId id="265" r:id="rId10"/>
    <p:sldId id="317" r:id="rId11"/>
    <p:sldId id="319" r:id="rId12"/>
    <p:sldId id="318" r:id="rId13"/>
    <p:sldId id="322" r:id="rId14"/>
    <p:sldId id="323" r:id="rId15"/>
    <p:sldId id="324" r:id="rId16"/>
    <p:sldId id="326" r:id="rId17"/>
    <p:sldId id="327" r:id="rId18"/>
    <p:sldId id="325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7C3201-382E-4077-AD2C-9E40A8130C6B}">
          <p14:sldIdLst>
            <p14:sldId id="256"/>
            <p14:sldId id="328"/>
            <p14:sldId id="320"/>
            <p14:sldId id="314"/>
            <p14:sldId id="261"/>
            <p14:sldId id="316"/>
            <p14:sldId id="306"/>
            <p14:sldId id="264"/>
            <p14:sldId id="265"/>
            <p14:sldId id="317"/>
            <p14:sldId id="319"/>
            <p14:sldId id="318"/>
            <p14:sldId id="322"/>
            <p14:sldId id="323"/>
            <p14:sldId id="324"/>
            <p14:sldId id="326"/>
            <p14:sldId id="327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h Rodríguez" initials="ER" lastIdx="1" clrIdx="0">
    <p:extLst>
      <p:ext uri="{19B8F6BF-5375-455C-9EA6-DF929625EA0E}">
        <p15:presenceInfo xmlns:p15="http://schemas.microsoft.com/office/powerpoint/2012/main" userId="S-1-5-21-145883327-1854550669-1205300253-11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8A9"/>
    <a:srgbClr val="FFFFFF"/>
    <a:srgbClr val="79C8D1"/>
    <a:srgbClr val="A6DAE1"/>
    <a:srgbClr val="1798A8"/>
    <a:srgbClr val="6DBEC8"/>
    <a:srgbClr val="42ABB8"/>
    <a:srgbClr val="495E78"/>
    <a:srgbClr val="C7E5E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5248" autoAdjust="0"/>
  </p:normalViewPr>
  <p:slideViewPr>
    <p:cSldViewPr snapToGrid="0">
      <p:cViewPr varScale="1">
        <p:scale>
          <a:sx n="114" d="100"/>
          <a:sy n="114" d="100"/>
        </p:scale>
        <p:origin x="160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7C6F0-A38F-4DCA-8BC6-AF41E52B1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47AB5C-6E3E-4E24-B3F0-65EBC585EC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5D41E-9013-4369-8C63-DCA2A569DEA6}" type="datetimeFigureOut">
              <a:rPr lang="en-CA" smtClean="0"/>
              <a:t>2021-11-26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61043-D133-4C6A-B901-2BB6D9DE7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D5C01-14B1-40C5-A666-4A87EA6587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59004-53F7-4A30-B481-9340FFDFE0C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88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6ECE-7DB4-422F-A72B-72E23A3C9BE7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3500-C258-4A5C-BE00-5DAFB9B4E8D7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33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58B13-49A9-4693-AB2D-E1BB1C44A8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8FC85A-8400-48C7-B55D-20EBBD88A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158AC2-E188-4D7C-A95C-F6738929A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EBBE55-8592-44C0-A34B-126576147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3A4704-76C7-48FB-972D-F3D744A5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8457B9-21EB-421C-BA62-D355B2880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5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475FA2-4027-4A5F-A4CB-C6D69BCB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12E563-2E66-4B85-96B4-5B5B81C5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F72802-FCDB-4472-92AF-93E40E293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3FD185-871B-4336-A404-4754549ED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D964A6-9250-4F22-BCA3-89E59691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4570D2-3AD9-435C-8D7E-80392EEE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2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4E650-8BC6-409E-A913-BCB8F950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D6F80AF-21A1-4BAA-9772-0B90A45AB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49C114-5C59-4B9A-9E0A-1DBA9B6C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20DB0B-BEED-4B27-A8B7-43B8A8225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C2C991-8872-496C-9C66-40365D40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CEA042-5324-4AE1-865C-E55F1B2D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8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31989-4E82-4E97-BE77-46E5C1637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E0E0FD-E5A6-49E9-AD41-836DFABDF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E5DE9-5432-4530-B503-400FE049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14FA8-8F59-4A43-AD5B-896726CB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261F26-650F-4007-8D28-F499D367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50505A-05BE-47FF-A58C-F4CD3E46C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8FACA5-5723-4234-A04F-197819F0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8D2DA-F46E-4F76-8ABA-15639148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27F76-C9D2-4D8F-8C92-1C1CC06B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4A3120-2C2C-422A-ABE4-39672A15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9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945296" y="1058098"/>
            <a:ext cx="10549057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017079" y="1058098"/>
            <a:ext cx="5477274" cy="5296377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587" y="276170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14882" y="6349562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73530" y="814321"/>
            <a:ext cx="4996542" cy="5472179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572" y="5672873"/>
            <a:ext cx="2063944" cy="1067283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3CFD454-5819-4385-8EB4-A49E7C5B5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727" y="728619"/>
            <a:ext cx="5979492" cy="5913566"/>
          </a:xfrm>
          <a:custGeom>
            <a:avLst/>
            <a:gdLst>
              <a:gd name="connsiteX0" fmla="*/ 1130405 w 5979492"/>
              <a:gd name="connsiteY0" fmla="*/ 1793782 h 5913566"/>
              <a:gd name="connsiteX1" fmla="*/ 1128704 w 5979492"/>
              <a:gd name="connsiteY1" fmla="*/ 1797067 h 5913566"/>
              <a:gd name="connsiteX2" fmla="*/ 1127570 w 5979492"/>
              <a:gd name="connsiteY2" fmla="*/ 1800353 h 5913566"/>
              <a:gd name="connsiteX3" fmla="*/ 1126719 w 5979492"/>
              <a:gd name="connsiteY3" fmla="*/ 1803091 h 5913566"/>
              <a:gd name="connsiteX4" fmla="*/ 1127570 w 5979492"/>
              <a:gd name="connsiteY4" fmla="*/ 1801995 h 5913566"/>
              <a:gd name="connsiteX5" fmla="*/ 1128420 w 5979492"/>
              <a:gd name="connsiteY5" fmla="*/ 1800627 h 5913566"/>
              <a:gd name="connsiteX6" fmla="*/ 1129271 w 5979492"/>
              <a:gd name="connsiteY6" fmla="*/ 1799258 h 5913566"/>
              <a:gd name="connsiteX7" fmla="*/ 1130405 w 5979492"/>
              <a:gd name="connsiteY7" fmla="*/ 1797889 h 5913566"/>
              <a:gd name="connsiteX8" fmla="*/ 1131822 w 5979492"/>
              <a:gd name="connsiteY8" fmla="*/ 1796794 h 5913566"/>
              <a:gd name="connsiteX9" fmla="*/ 1133241 w 5979492"/>
              <a:gd name="connsiteY9" fmla="*/ 1795972 h 5913566"/>
              <a:gd name="connsiteX10" fmla="*/ 1130405 w 5979492"/>
              <a:gd name="connsiteY10" fmla="*/ 1794056 h 5913566"/>
              <a:gd name="connsiteX11" fmla="*/ 2703956 w 5979492"/>
              <a:gd name="connsiteY11" fmla="*/ 0 h 5913566"/>
              <a:gd name="connsiteX12" fmla="*/ 2713879 w 5979492"/>
              <a:gd name="connsiteY12" fmla="*/ 0 h 5913566"/>
              <a:gd name="connsiteX13" fmla="*/ 2723802 w 5979492"/>
              <a:gd name="connsiteY13" fmla="*/ 0 h 5913566"/>
              <a:gd name="connsiteX14" fmla="*/ 2733442 w 5979492"/>
              <a:gd name="connsiteY14" fmla="*/ 0 h 5913566"/>
              <a:gd name="connsiteX15" fmla="*/ 2743365 w 5979492"/>
              <a:gd name="connsiteY15" fmla="*/ 548 h 5913566"/>
              <a:gd name="connsiteX16" fmla="*/ 2763211 w 5979492"/>
              <a:gd name="connsiteY16" fmla="*/ 1643 h 5913566"/>
              <a:gd name="connsiteX17" fmla="*/ 2782775 w 5979492"/>
              <a:gd name="connsiteY17" fmla="*/ 3560 h 5913566"/>
              <a:gd name="connsiteX18" fmla="*/ 2802621 w 5979492"/>
              <a:gd name="connsiteY18" fmla="*/ 5476 h 5913566"/>
              <a:gd name="connsiteX19" fmla="*/ 2822468 w 5979492"/>
              <a:gd name="connsiteY19" fmla="*/ 8213 h 5913566"/>
              <a:gd name="connsiteX20" fmla="*/ 2842315 w 5979492"/>
              <a:gd name="connsiteY20" fmla="*/ 11225 h 5913566"/>
              <a:gd name="connsiteX21" fmla="*/ 2862161 w 5979492"/>
              <a:gd name="connsiteY21" fmla="*/ 14511 h 5913566"/>
              <a:gd name="connsiteX22" fmla="*/ 2902137 w 5979492"/>
              <a:gd name="connsiteY22" fmla="*/ 21629 h 5913566"/>
              <a:gd name="connsiteX23" fmla="*/ 2916031 w 5979492"/>
              <a:gd name="connsiteY23" fmla="*/ 24640 h 5913566"/>
              <a:gd name="connsiteX24" fmla="*/ 2929923 w 5979492"/>
              <a:gd name="connsiteY24" fmla="*/ 27652 h 5913566"/>
              <a:gd name="connsiteX25" fmla="*/ 2943532 w 5979492"/>
              <a:gd name="connsiteY25" fmla="*/ 31211 h 5913566"/>
              <a:gd name="connsiteX26" fmla="*/ 2956858 w 5979492"/>
              <a:gd name="connsiteY26" fmla="*/ 35318 h 5913566"/>
              <a:gd name="connsiteX27" fmla="*/ 2969900 w 5979492"/>
              <a:gd name="connsiteY27" fmla="*/ 39424 h 5913566"/>
              <a:gd name="connsiteX28" fmla="*/ 2982942 w 5979492"/>
              <a:gd name="connsiteY28" fmla="*/ 43804 h 5913566"/>
              <a:gd name="connsiteX29" fmla="*/ 2995700 w 5979492"/>
              <a:gd name="connsiteY29" fmla="*/ 48732 h 5913566"/>
              <a:gd name="connsiteX30" fmla="*/ 3008459 w 5979492"/>
              <a:gd name="connsiteY30" fmla="*/ 53660 h 5913566"/>
              <a:gd name="connsiteX31" fmla="*/ 3020934 w 5979492"/>
              <a:gd name="connsiteY31" fmla="*/ 58862 h 5913566"/>
              <a:gd name="connsiteX32" fmla="*/ 3033125 w 5979492"/>
              <a:gd name="connsiteY32" fmla="*/ 64338 h 5913566"/>
              <a:gd name="connsiteX33" fmla="*/ 3045317 w 5979492"/>
              <a:gd name="connsiteY33" fmla="*/ 70361 h 5913566"/>
              <a:gd name="connsiteX34" fmla="*/ 3057225 w 5979492"/>
              <a:gd name="connsiteY34" fmla="*/ 76110 h 5913566"/>
              <a:gd name="connsiteX35" fmla="*/ 3069133 w 5979492"/>
              <a:gd name="connsiteY35" fmla="*/ 82407 h 5913566"/>
              <a:gd name="connsiteX36" fmla="*/ 3080757 w 5979492"/>
              <a:gd name="connsiteY36" fmla="*/ 88704 h 5913566"/>
              <a:gd name="connsiteX37" fmla="*/ 3092382 w 5979492"/>
              <a:gd name="connsiteY37" fmla="*/ 95274 h 5913566"/>
              <a:gd name="connsiteX38" fmla="*/ 3104005 w 5979492"/>
              <a:gd name="connsiteY38" fmla="*/ 101845 h 5913566"/>
              <a:gd name="connsiteX39" fmla="*/ 3126687 w 5979492"/>
              <a:gd name="connsiteY39" fmla="*/ 115534 h 5913566"/>
              <a:gd name="connsiteX40" fmla="*/ 3149369 w 5979492"/>
              <a:gd name="connsiteY40" fmla="*/ 129497 h 5913566"/>
              <a:gd name="connsiteX41" fmla="*/ 3171768 w 5979492"/>
              <a:gd name="connsiteY41" fmla="*/ 144006 h 5913566"/>
              <a:gd name="connsiteX42" fmla="*/ 3193883 w 5979492"/>
              <a:gd name="connsiteY42" fmla="*/ 158243 h 5913566"/>
              <a:gd name="connsiteX43" fmla="*/ 3237828 w 5979492"/>
              <a:gd name="connsiteY43" fmla="*/ 186990 h 5913566"/>
              <a:gd name="connsiteX44" fmla="*/ 3260227 w 5979492"/>
              <a:gd name="connsiteY44" fmla="*/ 201499 h 5913566"/>
              <a:gd name="connsiteX45" fmla="*/ 3282342 w 5979492"/>
              <a:gd name="connsiteY45" fmla="*/ 215188 h 5913566"/>
              <a:gd name="connsiteX46" fmla="*/ 3317215 w 5979492"/>
              <a:gd name="connsiteY46" fmla="*/ 235722 h 5913566"/>
              <a:gd name="connsiteX47" fmla="*/ 3334226 w 5979492"/>
              <a:gd name="connsiteY47" fmla="*/ 245851 h 5913566"/>
              <a:gd name="connsiteX48" fmla="*/ 3351521 w 5979492"/>
              <a:gd name="connsiteY48" fmla="*/ 255434 h 5913566"/>
              <a:gd name="connsiteX49" fmla="*/ 3369100 w 5979492"/>
              <a:gd name="connsiteY49" fmla="*/ 265016 h 5913566"/>
              <a:gd name="connsiteX50" fmla="*/ 3386111 w 5979492"/>
              <a:gd name="connsiteY50" fmla="*/ 274324 h 5913566"/>
              <a:gd name="connsiteX51" fmla="*/ 3403689 w 5979492"/>
              <a:gd name="connsiteY51" fmla="*/ 283359 h 5913566"/>
              <a:gd name="connsiteX52" fmla="*/ 3421551 w 5979492"/>
              <a:gd name="connsiteY52" fmla="*/ 291846 h 5913566"/>
              <a:gd name="connsiteX53" fmla="*/ 3439129 w 5979492"/>
              <a:gd name="connsiteY53" fmla="*/ 300059 h 5913566"/>
              <a:gd name="connsiteX54" fmla="*/ 3456992 w 5979492"/>
              <a:gd name="connsiteY54" fmla="*/ 308272 h 5913566"/>
              <a:gd name="connsiteX55" fmla="*/ 3475420 w 5979492"/>
              <a:gd name="connsiteY55" fmla="*/ 315938 h 5913566"/>
              <a:gd name="connsiteX56" fmla="*/ 3493850 w 5979492"/>
              <a:gd name="connsiteY56" fmla="*/ 323056 h 5913566"/>
              <a:gd name="connsiteX57" fmla="*/ 3511995 w 5979492"/>
              <a:gd name="connsiteY57" fmla="*/ 329901 h 5913566"/>
              <a:gd name="connsiteX58" fmla="*/ 3530991 w 5979492"/>
              <a:gd name="connsiteY58" fmla="*/ 336472 h 5913566"/>
              <a:gd name="connsiteX59" fmla="*/ 3549987 w 5979492"/>
              <a:gd name="connsiteY59" fmla="*/ 342495 h 5913566"/>
              <a:gd name="connsiteX60" fmla="*/ 3569550 w 5979492"/>
              <a:gd name="connsiteY60" fmla="*/ 348244 h 5913566"/>
              <a:gd name="connsiteX61" fmla="*/ 3588829 w 5979492"/>
              <a:gd name="connsiteY61" fmla="*/ 353719 h 5913566"/>
              <a:gd name="connsiteX62" fmla="*/ 3607542 w 5979492"/>
              <a:gd name="connsiteY62" fmla="*/ 359469 h 5913566"/>
              <a:gd name="connsiteX63" fmla="*/ 3626538 w 5979492"/>
              <a:gd name="connsiteY63" fmla="*/ 365765 h 5913566"/>
              <a:gd name="connsiteX64" fmla="*/ 3644967 w 5979492"/>
              <a:gd name="connsiteY64" fmla="*/ 372336 h 5913566"/>
              <a:gd name="connsiteX65" fmla="*/ 3663396 w 5979492"/>
              <a:gd name="connsiteY65" fmla="*/ 379181 h 5913566"/>
              <a:gd name="connsiteX66" fmla="*/ 3681258 w 5979492"/>
              <a:gd name="connsiteY66" fmla="*/ 386299 h 5913566"/>
              <a:gd name="connsiteX67" fmla="*/ 3699120 w 5979492"/>
              <a:gd name="connsiteY67" fmla="*/ 393965 h 5913566"/>
              <a:gd name="connsiteX68" fmla="*/ 3716981 w 5979492"/>
              <a:gd name="connsiteY68" fmla="*/ 402178 h 5913566"/>
              <a:gd name="connsiteX69" fmla="*/ 3733993 w 5979492"/>
              <a:gd name="connsiteY69" fmla="*/ 410939 h 5913566"/>
              <a:gd name="connsiteX70" fmla="*/ 3751288 w 5979492"/>
              <a:gd name="connsiteY70" fmla="*/ 419700 h 5913566"/>
              <a:gd name="connsiteX71" fmla="*/ 3768015 w 5979492"/>
              <a:gd name="connsiteY71" fmla="*/ 429555 h 5913566"/>
              <a:gd name="connsiteX72" fmla="*/ 3784460 w 5979492"/>
              <a:gd name="connsiteY72" fmla="*/ 439411 h 5913566"/>
              <a:gd name="connsiteX73" fmla="*/ 3800621 w 5979492"/>
              <a:gd name="connsiteY73" fmla="*/ 450088 h 5913566"/>
              <a:gd name="connsiteX74" fmla="*/ 3816215 w 5979492"/>
              <a:gd name="connsiteY74" fmla="*/ 461313 h 5913566"/>
              <a:gd name="connsiteX75" fmla="*/ 3831525 w 5979492"/>
              <a:gd name="connsiteY75" fmla="*/ 473085 h 5913566"/>
              <a:gd name="connsiteX76" fmla="*/ 3839463 w 5979492"/>
              <a:gd name="connsiteY76" fmla="*/ 479383 h 5913566"/>
              <a:gd name="connsiteX77" fmla="*/ 3846835 w 5979492"/>
              <a:gd name="connsiteY77" fmla="*/ 485679 h 5913566"/>
              <a:gd name="connsiteX78" fmla="*/ 3850804 w 5979492"/>
              <a:gd name="connsiteY78" fmla="*/ 483763 h 5913566"/>
              <a:gd name="connsiteX79" fmla="*/ 3854491 w 5979492"/>
              <a:gd name="connsiteY79" fmla="*/ 482941 h 5913566"/>
              <a:gd name="connsiteX80" fmla="*/ 3857893 w 5979492"/>
              <a:gd name="connsiteY80" fmla="*/ 482668 h 5913566"/>
              <a:gd name="connsiteX81" fmla="*/ 3861295 w 5979492"/>
              <a:gd name="connsiteY81" fmla="*/ 482941 h 5913566"/>
              <a:gd name="connsiteX82" fmla="*/ 3864413 w 5979492"/>
              <a:gd name="connsiteY82" fmla="*/ 483489 h 5913566"/>
              <a:gd name="connsiteX83" fmla="*/ 3867533 w 5979492"/>
              <a:gd name="connsiteY83" fmla="*/ 484584 h 5913566"/>
              <a:gd name="connsiteX84" fmla="*/ 3870084 w 5979492"/>
              <a:gd name="connsiteY84" fmla="*/ 485953 h 5913566"/>
              <a:gd name="connsiteX85" fmla="*/ 3873203 w 5979492"/>
              <a:gd name="connsiteY85" fmla="*/ 487596 h 5913566"/>
              <a:gd name="connsiteX86" fmla="*/ 3878022 w 5979492"/>
              <a:gd name="connsiteY86" fmla="*/ 491155 h 5913566"/>
              <a:gd name="connsiteX87" fmla="*/ 3883410 w 5979492"/>
              <a:gd name="connsiteY87" fmla="*/ 494988 h 5913566"/>
              <a:gd name="connsiteX88" fmla="*/ 3888513 w 5979492"/>
              <a:gd name="connsiteY88" fmla="*/ 498820 h 5913566"/>
              <a:gd name="connsiteX89" fmla="*/ 3891348 w 5979492"/>
              <a:gd name="connsiteY89" fmla="*/ 500190 h 5913566"/>
              <a:gd name="connsiteX90" fmla="*/ 3894183 w 5979492"/>
              <a:gd name="connsiteY90" fmla="*/ 501558 h 5913566"/>
              <a:gd name="connsiteX91" fmla="*/ 3901271 w 5979492"/>
              <a:gd name="connsiteY91" fmla="*/ 503475 h 5913566"/>
              <a:gd name="connsiteX92" fmla="*/ 3908076 w 5979492"/>
              <a:gd name="connsiteY92" fmla="*/ 505665 h 5913566"/>
              <a:gd name="connsiteX93" fmla="*/ 3914597 w 5979492"/>
              <a:gd name="connsiteY93" fmla="*/ 507856 h 5913566"/>
              <a:gd name="connsiteX94" fmla="*/ 3921402 w 5979492"/>
              <a:gd name="connsiteY94" fmla="*/ 510319 h 5913566"/>
              <a:gd name="connsiteX95" fmla="*/ 3934444 w 5979492"/>
              <a:gd name="connsiteY95" fmla="*/ 515521 h 5913566"/>
              <a:gd name="connsiteX96" fmla="*/ 3947202 w 5979492"/>
              <a:gd name="connsiteY96" fmla="*/ 521270 h 5913566"/>
              <a:gd name="connsiteX97" fmla="*/ 3959677 w 5979492"/>
              <a:gd name="connsiteY97" fmla="*/ 527567 h 5913566"/>
              <a:gd name="connsiteX98" fmla="*/ 3971869 w 5979492"/>
              <a:gd name="connsiteY98" fmla="*/ 534138 h 5913566"/>
              <a:gd name="connsiteX99" fmla="*/ 3984060 w 5979492"/>
              <a:gd name="connsiteY99" fmla="*/ 540982 h 5913566"/>
              <a:gd name="connsiteX100" fmla="*/ 3995685 w 5979492"/>
              <a:gd name="connsiteY100" fmla="*/ 548100 h 5913566"/>
              <a:gd name="connsiteX101" fmla="*/ 4019501 w 5979492"/>
              <a:gd name="connsiteY101" fmla="*/ 562611 h 5913566"/>
              <a:gd name="connsiteX102" fmla="*/ 4043599 w 5979492"/>
              <a:gd name="connsiteY102" fmla="*/ 576847 h 5913566"/>
              <a:gd name="connsiteX103" fmla="*/ 4055507 w 5979492"/>
              <a:gd name="connsiteY103" fmla="*/ 583691 h 5913566"/>
              <a:gd name="connsiteX104" fmla="*/ 4067699 w 5979492"/>
              <a:gd name="connsiteY104" fmla="*/ 590536 h 5913566"/>
              <a:gd name="connsiteX105" fmla="*/ 4079891 w 5979492"/>
              <a:gd name="connsiteY105" fmla="*/ 596832 h 5913566"/>
              <a:gd name="connsiteX106" fmla="*/ 4092649 w 5979492"/>
              <a:gd name="connsiteY106" fmla="*/ 602582 h 5913566"/>
              <a:gd name="connsiteX107" fmla="*/ 4134894 w 5979492"/>
              <a:gd name="connsiteY107" fmla="*/ 629412 h 5913566"/>
              <a:gd name="connsiteX108" fmla="*/ 4177139 w 5979492"/>
              <a:gd name="connsiteY108" fmla="*/ 655968 h 5913566"/>
              <a:gd name="connsiteX109" fmla="*/ 4219383 w 5979492"/>
              <a:gd name="connsiteY109" fmla="*/ 683072 h 5913566"/>
              <a:gd name="connsiteX110" fmla="*/ 4261062 w 5979492"/>
              <a:gd name="connsiteY110" fmla="*/ 710176 h 5913566"/>
              <a:gd name="connsiteX111" fmla="*/ 4281759 w 5979492"/>
              <a:gd name="connsiteY111" fmla="*/ 724139 h 5913566"/>
              <a:gd name="connsiteX112" fmla="*/ 4302172 w 5979492"/>
              <a:gd name="connsiteY112" fmla="*/ 738101 h 5913566"/>
              <a:gd name="connsiteX113" fmla="*/ 4322586 w 5979492"/>
              <a:gd name="connsiteY113" fmla="*/ 752337 h 5913566"/>
              <a:gd name="connsiteX114" fmla="*/ 4342999 w 5979492"/>
              <a:gd name="connsiteY114" fmla="*/ 766848 h 5913566"/>
              <a:gd name="connsiteX115" fmla="*/ 4363130 w 5979492"/>
              <a:gd name="connsiteY115" fmla="*/ 781358 h 5913566"/>
              <a:gd name="connsiteX116" fmla="*/ 4382977 w 5979492"/>
              <a:gd name="connsiteY116" fmla="*/ 796141 h 5913566"/>
              <a:gd name="connsiteX117" fmla="*/ 4402539 w 5979492"/>
              <a:gd name="connsiteY117" fmla="*/ 811473 h 5913566"/>
              <a:gd name="connsiteX118" fmla="*/ 4421819 w 5979492"/>
              <a:gd name="connsiteY118" fmla="*/ 827079 h 5913566"/>
              <a:gd name="connsiteX119" fmla="*/ 4431459 w 5979492"/>
              <a:gd name="connsiteY119" fmla="*/ 835018 h 5913566"/>
              <a:gd name="connsiteX120" fmla="*/ 4441382 w 5979492"/>
              <a:gd name="connsiteY120" fmla="*/ 842958 h 5913566"/>
              <a:gd name="connsiteX121" fmla="*/ 4460662 w 5979492"/>
              <a:gd name="connsiteY121" fmla="*/ 858837 h 5913566"/>
              <a:gd name="connsiteX122" fmla="*/ 4479941 w 5979492"/>
              <a:gd name="connsiteY122" fmla="*/ 875263 h 5913566"/>
              <a:gd name="connsiteX123" fmla="*/ 4499504 w 5979492"/>
              <a:gd name="connsiteY123" fmla="*/ 891142 h 5913566"/>
              <a:gd name="connsiteX124" fmla="*/ 4509143 w 5979492"/>
              <a:gd name="connsiteY124" fmla="*/ 899081 h 5913566"/>
              <a:gd name="connsiteX125" fmla="*/ 4518783 w 5979492"/>
              <a:gd name="connsiteY125" fmla="*/ 906747 h 5913566"/>
              <a:gd name="connsiteX126" fmla="*/ 4528991 w 5979492"/>
              <a:gd name="connsiteY126" fmla="*/ 914413 h 5913566"/>
              <a:gd name="connsiteX127" fmla="*/ 4539481 w 5979492"/>
              <a:gd name="connsiteY127" fmla="*/ 921531 h 5913566"/>
              <a:gd name="connsiteX128" fmla="*/ 4549971 w 5979492"/>
              <a:gd name="connsiteY128" fmla="*/ 928649 h 5913566"/>
              <a:gd name="connsiteX129" fmla="*/ 4560745 w 5979492"/>
              <a:gd name="connsiteY129" fmla="*/ 935494 h 5913566"/>
              <a:gd name="connsiteX130" fmla="*/ 4572085 w 5979492"/>
              <a:gd name="connsiteY130" fmla="*/ 942065 h 5913566"/>
              <a:gd name="connsiteX131" fmla="*/ 4583143 w 5979492"/>
              <a:gd name="connsiteY131" fmla="*/ 948088 h 5913566"/>
              <a:gd name="connsiteX132" fmla="*/ 4588247 w 5979492"/>
              <a:gd name="connsiteY132" fmla="*/ 954384 h 5913566"/>
              <a:gd name="connsiteX133" fmla="*/ 4593633 w 5979492"/>
              <a:gd name="connsiteY133" fmla="*/ 960681 h 5913566"/>
              <a:gd name="connsiteX134" fmla="*/ 4599021 w 5979492"/>
              <a:gd name="connsiteY134" fmla="*/ 966704 h 5913566"/>
              <a:gd name="connsiteX135" fmla="*/ 4604691 w 5979492"/>
              <a:gd name="connsiteY135" fmla="*/ 972728 h 5913566"/>
              <a:gd name="connsiteX136" fmla="*/ 4610078 w 5979492"/>
              <a:gd name="connsiteY136" fmla="*/ 978476 h 5913566"/>
              <a:gd name="connsiteX137" fmla="*/ 4616032 w 5979492"/>
              <a:gd name="connsiteY137" fmla="*/ 984226 h 5913566"/>
              <a:gd name="connsiteX138" fmla="*/ 4627940 w 5979492"/>
              <a:gd name="connsiteY138" fmla="*/ 995451 h 5913566"/>
              <a:gd name="connsiteX139" fmla="*/ 4640415 w 5979492"/>
              <a:gd name="connsiteY139" fmla="*/ 1006128 h 5913566"/>
              <a:gd name="connsiteX140" fmla="*/ 4653173 w 5979492"/>
              <a:gd name="connsiteY140" fmla="*/ 1016258 h 5913566"/>
              <a:gd name="connsiteX141" fmla="*/ 4666215 w 5979492"/>
              <a:gd name="connsiteY141" fmla="*/ 1026388 h 5913566"/>
              <a:gd name="connsiteX142" fmla="*/ 4679257 w 5979492"/>
              <a:gd name="connsiteY142" fmla="*/ 1035969 h 5913566"/>
              <a:gd name="connsiteX143" fmla="*/ 4705909 w 5979492"/>
              <a:gd name="connsiteY143" fmla="*/ 1055134 h 5913566"/>
              <a:gd name="connsiteX144" fmla="*/ 4732843 w 5979492"/>
              <a:gd name="connsiteY144" fmla="*/ 1074298 h 5913566"/>
              <a:gd name="connsiteX145" fmla="*/ 4745885 w 5979492"/>
              <a:gd name="connsiteY145" fmla="*/ 1084154 h 5913566"/>
              <a:gd name="connsiteX146" fmla="*/ 4758927 w 5979492"/>
              <a:gd name="connsiteY146" fmla="*/ 1094010 h 5913566"/>
              <a:gd name="connsiteX147" fmla="*/ 4771969 w 5979492"/>
              <a:gd name="connsiteY147" fmla="*/ 1104414 h 5913566"/>
              <a:gd name="connsiteX148" fmla="*/ 4784445 w 5979492"/>
              <a:gd name="connsiteY148" fmla="*/ 1114817 h 5913566"/>
              <a:gd name="connsiteX149" fmla="*/ 4792383 w 5979492"/>
              <a:gd name="connsiteY149" fmla="*/ 1121662 h 5913566"/>
              <a:gd name="connsiteX150" fmla="*/ 4801172 w 5979492"/>
              <a:gd name="connsiteY150" fmla="*/ 1128233 h 5913566"/>
              <a:gd name="connsiteX151" fmla="*/ 4809395 w 5979492"/>
              <a:gd name="connsiteY151" fmla="*/ 1134803 h 5913566"/>
              <a:gd name="connsiteX152" fmla="*/ 4817333 w 5979492"/>
              <a:gd name="connsiteY152" fmla="*/ 1141647 h 5913566"/>
              <a:gd name="connsiteX153" fmla="*/ 4824988 w 5979492"/>
              <a:gd name="connsiteY153" fmla="*/ 1148492 h 5913566"/>
              <a:gd name="connsiteX154" fmla="*/ 4828957 w 5979492"/>
              <a:gd name="connsiteY154" fmla="*/ 1152325 h 5913566"/>
              <a:gd name="connsiteX155" fmla="*/ 4832359 w 5979492"/>
              <a:gd name="connsiteY155" fmla="*/ 1155883 h 5913566"/>
              <a:gd name="connsiteX156" fmla="*/ 4835762 w 5979492"/>
              <a:gd name="connsiteY156" fmla="*/ 1159991 h 5913566"/>
              <a:gd name="connsiteX157" fmla="*/ 4838881 w 5979492"/>
              <a:gd name="connsiteY157" fmla="*/ 1163823 h 5913566"/>
              <a:gd name="connsiteX158" fmla="*/ 4841999 w 5979492"/>
              <a:gd name="connsiteY158" fmla="*/ 1168204 h 5913566"/>
              <a:gd name="connsiteX159" fmla="*/ 4844835 w 5979492"/>
              <a:gd name="connsiteY159" fmla="*/ 1172858 h 5913566"/>
              <a:gd name="connsiteX160" fmla="*/ 4946619 w 5979492"/>
              <a:gd name="connsiteY160" fmla="*/ 1258276 h 5913566"/>
              <a:gd name="connsiteX161" fmla="*/ 5026289 w 5979492"/>
              <a:gd name="connsiteY161" fmla="*/ 1327815 h 5913566"/>
              <a:gd name="connsiteX162" fmla="*/ 5105675 w 5979492"/>
              <a:gd name="connsiteY162" fmla="*/ 1397902 h 5913566"/>
              <a:gd name="connsiteX163" fmla="*/ 5123821 w 5979492"/>
              <a:gd name="connsiteY163" fmla="*/ 1426649 h 5913566"/>
              <a:gd name="connsiteX164" fmla="*/ 5132327 w 5979492"/>
              <a:gd name="connsiteY164" fmla="*/ 1431029 h 5913566"/>
              <a:gd name="connsiteX165" fmla="*/ 5140832 w 5979492"/>
              <a:gd name="connsiteY165" fmla="*/ 1435409 h 5913566"/>
              <a:gd name="connsiteX166" fmla="*/ 5149054 w 5979492"/>
              <a:gd name="connsiteY166" fmla="*/ 1440063 h 5913566"/>
              <a:gd name="connsiteX167" fmla="*/ 5156993 w 5979492"/>
              <a:gd name="connsiteY167" fmla="*/ 1444991 h 5913566"/>
              <a:gd name="connsiteX168" fmla="*/ 5164648 w 5979492"/>
              <a:gd name="connsiteY168" fmla="*/ 1450193 h 5913566"/>
              <a:gd name="connsiteX169" fmla="*/ 5172587 w 5979492"/>
              <a:gd name="connsiteY169" fmla="*/ 1455121 h 5913566"/>
              <a:gd name="connsiteX170" fmla="*/ 5179958 w 5979492"/>
              <a:gd name="connsiteY170" fmla="*/ 1460597 h 5913566"/>
              <a:gd name="connsiteX171" fmla="*/ 5187330 w 5979492"/>
              <a:gd name="connsiteY171" fmla="*/ 1466072 h 5913566"/>
              <a:gd name="connsiteX172" fmla="*/ 5194701 w 5979492"/>
              <a:gd name="connsiteY172" fmla="*/ 1471548 h 5913566"/>
              <a:gd name="connsiteX173" fmla="*/ 5201790 w 5979492"/>
              <a:gd name="connsiteY173" fmla="*/ 1477297 h 5913566"/>
              <a:gd name="connsiteX174" fmla="*/ 5215399 w 5979492"/>
              <a:gd name="connsiteY174" fmla="*/ 1489070 h 5913566"/>
              <a:gd name="connsiteX175" fmla="*/ 5228724 w 5979492"/>
              <a:gd name="connsiteY175" fmla="*/ 1501389 h 5913566"/>
              <a:gd name="connsiteX176" fmla="*/ 5241766 w 5979492"/>
              <a:gd name="connsiteY176" fmla="*/ 1513709 h 5913566"/>
              <a:gd name="connsiteX177" fmla="*/ 5254524 w 5979492"/>
              <a:gd name="connsiteY177" fmla="*/ 1526577 h 5913566"/>
              <a:gd name="connsiteX178" fmla="*/ 5266716 w 5979492"/>
              <a:gd name="connsiteY178" fmla="*/ 1539718 h 5913566"/>
              <a:gd name="connsiteX179" fmla="*/ 5279191 w 5979492"/>
              <a:gd name="connsiteY179" fmla="*/ 1552859 h 5913566"/>
              <a:gd name="connsiteX180" fmla="*/ 5291099 w 5979492"/>
              <a:gd name="connsiteY180" fmla="*/ 1566275 h 5913566"/>
              <a:gd name="connsiteX181" fmla="*/ 5314631 w 5979492"/>
              <a:gd name="connsiteY181" fmla="*/ 1593378 h 5913566"/>
              <a:gd name="connsiteX182" fmla="*/ 5338731 w 5979492"/>
              <a:gd name="connsiteY182" fmla="*/ 1620208 h 5913566"/>
              <a:gd name="connsiteX183" fmla="*/ 5350922 w 5979492"/>
              <a:gd name="connsiteY183" fmla="*/ 1627326 h 5913566"/>
              <a:gd name="connsiteX184" fmla="*/ 5362831 w 5979492"/>
              <a:gd name="connsiteY184" fmla="*/ 1635266 h 5913566"/>
              <a:gd name="connsiteX185" fmla="*/ 5368785 w 5979492"/>
              <a:gd name="connsiteY185" fmla="*/ 1639099 h 5913566"/>
              <a:gd name="connsiteX186" fmla="*/ 5373887 w 5979492"/>
              <a:gd name="connsiteY186" fmla="*/ 1643479 h 5913566"/>
              <a:gd name="connsiteX187" fmla="*/ 5379558 w 5979492"/>
              <a:gd name="connsiteY187" fmla="*/ 1647860 h 5913566"/>
              <a:gd name="connsiteX188" fmla="*/ 5384661 w 5979492"/>
              <a:gd name="connsiteY188" fmla="*/ 1651966 h 5913566"/>
              <a:gd name="connsiteX189" fmla="*/ 5389765 w 5979492"/>
              <a:gd name="connsiteY189" fmla="*/ 1656621 h 5913566"/>
              <a:gd name="connsiteX190" fmla="*/ 5394869 w 5979492"/>
              <a:gd name="connsiteY190" fmla="*/ 1661549 h 5913566"/>
              <a:gd name="connsiteX191" fmla="*/ 5399405 w 5979492"/>
              <a:gd name="connsiteY191" fmla="*/ 1666477 h 5913566"/>
              <a:gd name="connsiteX192" fmla="*/ 5403941 w 5979492"/>
              <a:gd name="connsiteY192" fmla="*/ 1671405 h 5913566"/>
              <a:gd name="connsiteX193" fmla="*/ 5408477 w 5979492"/>
              <a:gd name="connsiteY193" fmla="*/ 1676606 h 5913566"/>
              <a:gd name="connsiteX194" fmla="*/ 5412447 w 5979492"/>
              <a:gd name="connsiteY194" fmla="*/ 1682081 h 5913566"/>
              <a:gd name="connsiteX195" fmla="*/ 5416416 w 5979492"/>
              <a:gd name="connsiteY195" fmla="*/ 1687831 h 5913566"/>
              <a:gd name="connsiteX196" fmla="*/ 5420101 w 5979492"/>
              <a:gd name="connsiteY196" fmla="*/ 1693854 h 5913566"/>
              <a:gd name="connsiteX197" fmla="*/ 5429174 w 5979492"/>
              <a:gd name="connsiteY197" fmla="*/ 1699877 h 5913566"/>
              <a:gd name="connsiteX198" fmla="*/ 5437964 w 5979492"/>
              <a:gd name="connsiteY198" fmla="*/ 1706174 h 5913566"/>
              <a:gd name="connsiteX199" fmla="*/ 5446469 w 5979492"/>
              <a:gd name="connsiteY199" fmla="*/ 1712471 h 5913566"/>
              <a:gd name="connsiteX200" fmla="*/ 5455258 w 5979492"/>
              <a:gd name="connsiteY200" fmla="*/ 1718767 h 5913566"/>
              <a:gd name="connsiteX201" fmla="*/ 5463197 w 5979492"/>
              <a:gd name="connsiteY201" fmla="*/ 1725338 h 5913566"/>
              <a:gd name="connsiteX202" fmla="*/ 5471419 w 5979492"/>
              <a:gd name="connsiteY202" fmla="*/ 1732183 h 5913566"/>
              <a:gd name="connsiteX203" fmla="*/ 5479074 w 5979492"/>
              <a:gd name="connsiteY203" fmla="*/ 1739027 h 5913566"/>
              <a:gd name="connsiteX204" fmla="*/ 5486729 w 5979492"/>
              <a:gd name="connsiteY204" fmla="*/ 1746419 h 5913566"/>
              <a:gd name="connsiteX205" fmla="*/ 5494101 w 5979492"/>
              <a:gd name="connsiteY205" fmla="*/ 1753811 h 5913566"/>
              <a:gd name="connsiteX206" fmla="*/ 5500906 w 5979492"/>
              <a:gd name="connsiteY206" fmla="*/ 1761477 h 5913566"/>
              <a:gd name="connsiteX207" fmla="*/ 5507427 w 5979492"/>
              <a:gd name="connsiteY207" fmla="*/ 1769416 h 5913566"/>
              <a:gd name="connsiteX208" fmla="*/ 5513948 w 5979492"/>
              <a:gd name="connsiteY208" fmla="*/ 1777630 h 5913566"/>
              <a:gd name="connsiteX209" fmla="*/ 5519619 w 5979492"/>
              <a:gd name="connsiteY209" fmla="*/ 1786391 h 5913566"/>
              <a:gd name="connsiteX210" fmla="*/ 5525005 w 5979492"/>
              <a:gd name="connsiteY210" fmla="*/ 1795151 h 5913566"/>
              <a:gd name="connsiteX211" fmla="*/ 5530108 w 5979492"/>
              <a:gd name="connsiteY211" fmla="*/ 1804186 h 5913566"/>
              <a:gd name="connsiteX212" fmla="*/ 5534929 w 5979492"/>
              <a:gd name="connsiteY212" fmla="*/ 1813768 h 5913566"/>
              <a:gd name="connsiteX213" fmla="*/ 5553641 w 5979492"/>
              <a:gd name="connsiteY213" fmla="*/ 1829921 h 5913566"/>
              <a:gd name="connsiteX214" fmla="*/ 5562997 w 5979492"/>
              <a:gd name="connsiteY214" fmla="*/ 1833206 h 5913566"/>
              <a:gd name="connsiteX215" fmla="*/ 5572353 w 5979492"/>
              <a:gd name="connsiteY215" fmla="*/ 1837039 h 5913566"/>
              <a:gd name="connsiteX216" fmla="*/ 5580859 w 5979492"/>
              <a:gd name="connsiteY216" fmla="*/ 1840872 h 5913566"/>
              <a:gd name="connsiteX217" fmla="*/ 5588798 w 5979492"/>
              <a:gd name="connsiteY217" fmla="*/ 1845526 h 5913566"/>
              <a:gd name="connsiteX218" fmla="*/ 5596453 w 5979492"/>
              <a:gd name="connsiteY218" fmla="*/ 1850728 h 5913566"/>
              <a:gd name="connsiteX219" fmla="*/ 5604108 w 5979492"/>
              <a:gd name="connsiteY219" fmla="*/ 1855656 h 5913566"/>
              <a:gd name="connsiteX220" fmla="*/ 5610913 w 5979492"/>
              <a:gd name="connsiteY220" fmla="*/ 1861405 h 5913566"/>
              <a:gd name="connsiteX221" fmla="*/ 5617433 w 5979492"/>
              <a:gd name="connsiteY221" fmla="*/ 1867702 h 5913566"/>
              <a:gd name="connsiteX222" fmla="*/ 5623671 w 5979492"/>
              <a:gd name="connsiteY222" fmla="*/ 1873999 h 5913566"/>
              <a:gd name="connsiteX223" fmla="*/ 5629342 w 5979492"/>
              <a:gd name="connsiteY223" fmla="*/ 1880570 h 5913566"/>
              <a:gd name="connsiteX224" fmla="*/ 5635013 w 5979492"/>
              <a:gd name="connsiteY224" fmla="*/ 1887414 h 5913566"/>
              <a:gd name="connsiteX225" fmla="*/ 5640399 w 5979492"/>
              <a:gd name="connsiteY225" fmla="*/ 1894806 h 5913566"/>
              <a:gd name="connsiteX226" fmla="*/ 5645785 w 5979492"/>
              <a:gd name="connsiteY226" fmla="*/ 1902198 h 5913566"/>
              <a:gd name="connsiteX227" fmla="*/ 5650889 w 5979492"/>
              <a:gd name="connsiteY227" fmla="*/ 1909590 h 5913566"/>
              <a:gd name="connsiteX228" fmla="*/ 5655426 w 5979492"/>
              <a:gd name="connsiteY228" fmla="*/ 1917256 h 5913566"/>
              <a:gd name="connsiteX229" fmla="*/ 5659963 w 5979492"/>
              <a:gd name="connsiteY229" fmla="*/ 1925195 h 5913566"/>
              <a:gd name="connsiteX230" fmla="*/ 5744735 w 5979492"/>
              <a:gd name="connsiteY230" fmla="*/ 2026766 h 5913566"/>
              <a:gd name="connsiteX231" fmla="*/ 5839432 w 5979492"/>
              <a:gd name="connsiteY231" fmla="*/ 2139288 h 5913566"/>
              <a:gd name="connsiteX232" fmla="*/ 5886497 w 5979492"/>
              <a:gd name="connsiteY232" fmla="*/ 2195686 h 5913566"/>
              <a:gd name="connsiteX233" fmla="*/ 5909463 w 5979492"/>
              <a:gd name="connsiteY233" fmla="*/ 2224158 h 5913566"/>
              <a:gd name="connsiteX234" fmla="*/ 5932711 w 5979492"/>
              <a:gd name="connsiteY234" fmla="*/ 2252631 h 5913566"/>
              <a:gd name="connsiteX235" fmla="*/ 5937815 w 5979492"/>
              <a:gd name="connsiteY235" fmla="*/ 2258928 h 5913566"/>
              <a:gd name="connsiteX236" fmla="*/ 5942917 w 5979492"/>
              <a:gd name="connsiteY236" fmla="*/ 2265225 h 5913566"/>
              <a:gd name="connsiteX237" fmla="*/ 5948021 w 5979492"/>
              <a:gd name="connsiteY237" fmla="*/ 2272070 h 5913566"/>
              <a:gd name="connsiteX238" fmla="*/ 5950289 w 5979492"/>
              <a:gd name="connsiteY238" fmla="*/ 2275628 h 5913566"/>
              <a:gd name="connsiteX239" fmla="*/ 5952274 w 5979492"/>
              <a:gd name="connsiteY239" fmla="*/ 2279188 h 5913566"/>
              <a:gd name="connsiteX240" fmla="*/ 5953975 w 5979492"/>
              <a:gd name="connsiteY240" fmla="*/ 2283021 h 5913566"/>
              <a:gd name="connsiteX241" fmla="*/ 5955392 w 5979492"/>
              <a:gd name="connsiteY241" fmla="*/ 2286579 h 5913566"/>
              <a:gd name="connsiteX242" fmla="*/ 5956810 w 5979492"/>
              <a:gd name="connsiteY242" fmla="*/ 2290686 h 5913566"/>
              <a:gd name="connsiteX243" fmla="*/ 5957661 w 5979492"/>
              <a:gd name="connsiteY243" fmla="*/ 2294793 h 5913566"/>
              <a:gd name="connsiteX244" fmla="*/ 5958229 w 5979492"/>
              <a:gd name="connsiteY244" fmla="*/ 2298900 h 5913566"/>
              <a:gd name="connsiteX245" fmla="*/ 5957945 w 5979492"/>
              <a:gd name="connsiteY245" fmla="*/ 2303280 h 5913566"/>
              <a:gd name="connsiteX246" fmla="*/ 5957661 w 5979492"/>
              <a:gd name="connsiteY246" fmla="*/ 2307661 h 5913566"/>
              <a:gd name="connsiteX247" fmla="*/ 5956243 w 5979492"/>
              <a:gd name="connsiteY247" fmla="*/ 2312041 h 5913566"/>
              <a:gd name="connsiteX248" fmla="*/ 5959363 w 5979492"/>
              <a:gd name="connsiteY248" fmla="*/ 2317516 h 5913566"/>
              <a:gd name="connsiteX249" fmla="*/ 5961913 w 5979492"/>
              <a:gd name="connsiteY249" fmla="*/ 2322992 h 5913566"/>
              <a:gd name="connsiteX250" fmla="*/ 5964465 w 5979492"/>
              <a:gd name="connsiteY250" fmla="*/ 2328193 h 5913566"/>
              <a:gd name="connsiteX251" fmla="*/ 5966733 w 5979492"/>
              <a:gd name="connsiteY251" fmla="*/ 2333669 h 5913566"/>
              <a:gd name="connsiteX252" fmla="*/ 5968435 w 5979492"/>
              <a:gd name="connsiteY252" fmla="*/ 2339144 h 5913566"/>
              <a:gd name="connsiteX253" fmla="*/ 5970419 w 5979492"/>
              <a:gd name="connsiteY253" fmla="*/ 2344347 h 5913566"/>
              <a:gd name="connsiteX254" fmla="*/ 5971553 w 5979492"/>
              <a:gd name="connsiteY254" fmla="*/ 2349822 h 5913566"/>
              <a:gd name="connsiteX255" fmla="*/ 5972687 w 5979492"/>
              <a:gd name="connsiteY255" fmla="*/ 2355298 h 5913566"/>
              <a:gd name="connsiteX256" fmla="*/ 5973821 w 5979492"/>
              <a:gd name="connsiteY256" fmla="*/ 2361046 h 5913566"/>
              <a:gd name="connsiteX257" fmla="*/ 5974389 w 5979492"/>
              <a:gd name="connsiteY257" fmla="*/ 2366522 h 5913566"/>
              <a:gd name="connsiteX258" fmla="*/ 5975523 w 5979492"/>
              <a:gd name="connsiteY258" fmla="*/ 2377473 h 5913566"/>
              <a:gd name="connsiteX259" fmla="*/ 5976373 w 5979492"/>
              <a:gd name="connsiteY259" fmla="*/ 2388424 h 5913566"/>
              <a:gd name="connsiteX260" fmla="*/ 5976373 w 5979492"/>
              <a:gd name="connsiteY260" fmla="*/ 2399649 h 5913566"/>
              <a:gd name="connsiteX261" fmla="*/ 5975806 w 5979492"/>
              <a:gd name="connsiteY261" fmla="*/ 2410874 h 5913566"/>
              <a:gd name="connsiteX262" fmla="*/ 5975523 w 5979492"/>
              <a:gd name="connsiteY262" fmla="*/ 2422099 h 5913566"/>
              <a:gd name="connsiteX263" fmla="*/ 5974389 w 5979492"/>
              <a:gd name="connsiteY263" fmla="*/ 2444274 h 5913566"/>
              <a:gd name="connsiteX264" fmla="*/ 5974105 w 5979492"/>
              <a:gd name="connsiteY264" fmla="*/ 2455773 h 5913566"/>
              <a:gd name="connsiteX265" fmla="*/ 5973821 w 5979492"/>
              <a:gd name="connsiteY265" fmla="*/ 2466724 h 5913566"/>
              <a:gd name="connsiteX266" fmla="*/ 5974105 w 5979492"/>
              <a:gd name="connsiteY266" fmla="*/ 2477949 h 5913566"/>
              <a:gd name="connsiteX267" fmla="*/ 5974671 w 5979492"/>
              <a:gd name="connsiteY267" fmla="*/ 2488900 h 5913566"/>
              <a:gd name="connsiteX268" fmla="*/ 5976940 w 5979492"/>
              <a:gd name="connsiteY268" fmla="*/ 2503684 h 5913566"/>
              <a:gd name="connsiteX269" fmla="*/ 5978642 w 5979492"/>
              <a:gd name="connsiteY269" fmla="*/ 2518468 h 5913566"/>
              <a:gd name="connsiteX270" fmla="*/ 5979208 w 5979492"/>
              <a:gd name="connsiteY270" fmla="*/ 2525586 h 5913566"/>
              <a:gd name="connsiteX271" fmla="*/ 5979492 w 5979492"/>
              <a:gd name="connsiteY271" fmla="*/ 2532705 h 5913566"/>
              <a:gd name="connsiteX272" fmla="*/ 5979492 w 5979492"/>
              <a:gd name="connsiteY272" fmla="*/ 2539823 h 5913566"/>
              <a:gd name="connsiteX273" fmla="*/ 5978925 w 5979492"/>
              <a:gd name="connsiteY273" fmla="*/ 2546667 h 5913566"/>
              <a:gd name="connsiteX274" fmla="*/ 5978358 w 5979492"/>
              <a:gd name="connsiteY274" fmla="*/ 2550226 h 5913566"/>
              <a:gd name="connsiteX275" fmla="*/ 5977791 w 5979492"/>
              <a:gd name="connsiteY275" fmla="*/ 2553237 h 5913566"/>
              <a:gd name="connsiteX276" fmla="*/ 5976657 w 5979492"/>
              <a:gd name="connsiteY276" fmla="*/ 2556797 h 5913566"/>
              <a:gd name="connsiteX277" fmla="*/ 5975523 w 5979492"/>
              <a:gd name="connsiteY277" fmla="*/ 2559808 h 5913566"/>
              <a:gd name="connsiteX278" fmla="*/ 5974105 w 5979492"/>
              <a:gd name="connsiteY278" fmla="*/ 2563368 h 5913566"/>
              <a:gd name="connsiteX279" fmla="*/ 5972687 w 5979492"/>
              <a:gd name="connsiteY279" fmla="*/ 2566379 h 5913566"/>
              <a:gd name="connsiteX280" fmla="*/ 5970987 w 5979492"/>
              <a:gd name="connsiteY280" fmla="*/ 2569391 h 5913566"/>
              <a:gd name="connsiteX281" fmla="*/ 5968718 w 5979492"/>
              <a:gd name="connsiteY281" fmla="*/ 2572402 h 5913566"/>
              <a:gd name="connsiteX282" fmla="*/ 5966450 w 5979492"/>
              <a:gd name="connsiteY282" fmla="*/ 2575414 h 5913566"/>
              <a:gd name="connsiteX283" fmla="*/ 5964182 w 5979492"/>
              <a:gd name="connsiteY283" fmla="*/ 2578151 h 5913566"/>
              <a:gd name="connsiteX284" fmla="*/ 5961063 w 5979492"/>
              <a:gd name="connsiteY284" fmla="*/ 2581163 h 5913566"/>
              <a:gd name="connsiteX285" fmla="*/ 5957945 w 5979492"/>
              <a:gd name="connsiteY285" fmla="*/ 2583900 h 5913566"/>
              <a:gd name="connsiteX286" fmla="*/ 5954258 w 5979492"/>
              <a:gd name="connsiteY286" fmla="*/ 2586638 h 5913566"/>
              <a:gd name="connsiteX287" fmla="*/ 5950856 w 5979492"/>
              <a:gd name="connsiteY287" fmla="*/ 2589102 h 5913566"/>
              <a:gd name="connsiteX288" fmla="*/ 5946603 w 5979492"/>
              <a:gd name="connsiteY288" fmla="*/ 2591293 h 5913566"/>
              <a:gd name="connsiteX289" fmla="*/ 5942067 w 5979492"/>
              <a:gd name="connsiteY289" fmla="*/ 2594030 h 5913566"/>
              <a:gd name="connsiteX290" fmla="*/ 5940933 w 5979492"/>
              <a:gd name="connsiteY290" fmla="*/ 2588007 h 5913566"/>
              <a:gd name="connsiteX291" fmla="*/ 5940649 w 5979492"/>
              <a:gd name="connsiteY291" fmla="*/ 2584995 h 5913566"/>
              <a:gd name="connsiteX292" fmla="*/ 5939799 w 5979492"/>
              <a:gd name="connsiteY292" fmla="*/ 2582532 h 5913566"/>
              <a:gd name="connsiteX293" fmla="*/ 5940649 w 5979492"/>
              <a:gd name="connsiteY293" fmla="*/ 2588281 h 5913566"/>
              <a:gd name="connsiteX294" fmla="*/ 5942067 w 5979492"/>
              <a:gd name="connsiteY294" fmla="*/ 2594030 h 5913566"/>
              <a:gd name="connsiteX295" fmla="*/ 5939515 w 5979492"/>
              <a:gd name="connsiteY295" fmla="*/ 2593209 h 5913566"/>
              <a:gd name="connsiteX296" fmla="*/ 5931576 w 5979492"/>
              <a:gd name="connsiteY296" fmla="*/ 2596768 h 5913566"/>
              <a:gd name="connsiteX297" fmla="*/ 5923355 w 5979492"/>
              <a:gd name="connsiteY297" fmla="*/ 2600874 h 5913566"/>
              <a:gd name="connsiteX298" fmla="*/ 5925623 w 5979492"/>
              <a:gd name="connsiteY298" fmla="*/ 2600874 h 5913566"/>
              <a:gd name="connsiteX299" fmla="*/ 5927608 w 5979492"/>
              <a:gd name="connsiteY299" fmla="*/ 2600601 h 5913566"/>
              <a:gd name="connsiteX300" fmla="*/ 5929592 w 5979492"/>
              <a:gd name="connsiteY300" fmla="*/ 2600054 h 5913566"/>
              <a:gd name="connsiteX301" fmla="*/ 5931576 w 5979492"/>
              <a:gd name="connsiteY301" fmla="*/ 2599232 h 5913566"/>
              <a:gd name="connsiteX302" fmla="*/ 5933561 w 5979492"/>
              <a:gd name="connsiteY302" fmla="*/ 2597863 h 5913566"/>
              <a:gd name="connsiteX303" fmla="*/ 5935547 w 5979492"/>
              <a:gd name="connsiteY303" fmla="*/ 2596494 h 5913566"/>
              <a:gd name="connsiteX304" fmla="*/ 5937531 w 5979492"/>
              <a:gd name="connsiteY304" fmla="*/ 2594851 h 5913566"/>
              <a:gd name="connsiteX305" fmla="*/ 5939515 w 5979492"/>
              <a:gd name="connsiteY305" fmla="*/ 2593209 h 5913566"/>
              <a:gd name="connsiteX306" fmla="*/ 5937531 w 5979492"/>
              <a:gd name="connsiteY306" fmla="*/ 2599232 h 5913566"/>
              <a:gd name="connsiteX307" fmla="*/ 5934979 w 5979492"/>
              <a:gd name="connsiteY307" fmla="*/ 2605529 h 5913566"/>
              <a:gd name="connsiteX308" fmla="*/ 5932711 w 5979492"/>
              <a:gd name="connsiteY308" fmla="*/ 2611825 h 5913566"/>
              <a:gd name="connsiteX309" fmla="*/ 5929592 w 5979492"/>
              <a:gd name="connsiteY309" fmla="*/ 2617849 h 5913566"/>
              <a:gd name="connsiteX310" fmla="*/ 5926473 w 5979492"/>
              <a:gd name="connsiteY310" fmla="*/ 2623872 h 5913566"/>
              <a:gd name="connsiteX311" fmla="*/ 5923071 w 5979492"/>
              <a:gd name="connsiteY311" fmla="*/ 2629622 h 5913566"/>
              <a:gd name="connsiteX312" fmla="*/ 5919385 w 5979492"/>
              <a:gd name="connsiteY312" fmla="*/ 2635644 h 5913566"/>
              <a:gd name="connsiteX313" fmla="*/ 5915416 w 5979492"/>
              <a:gd name="connsiteY313" fmla="*/ 2641668 h 5913566"/>
              <a:gd name="connsiteX314" fmla="*/ 5911447 w 5979492"/>
              <a:gd name="connsiteY314" fmla="*/ 2647416 h 5913566"/>
              <a:gd name="connsiteX315" fmla="*/ 5906910 w 5979492"/>
              <a:gd name="connsiteY315" fmla="*/ 2652892 h 5913566"/>
              <a:gd name="connsiteX316" fmla="*/ 5902090 w 5979492"/>
              <a:gd name="connsiteY316" fmla="*/ 2658367 h 5913566"/>
              <a:gd name="connsiteX317" fmla="*/ 5897271 w 5979492"/>
              <a:gd name="connsiteY317" fmla="*/ 2663843 h 5913566"/>
              <a:gd name="connsiteX318" fmla="*/ 5892167 w 5979492"/>
              <a:gd name="connsiteY318" fmla="*/ 2669045 h 5913566"/>
              <a:gd name="connsiteX319" fmla="*/ 5887063 w 5979492"/>
              <a:gd name="connsiteY319" fmla="*/ 2673973 h 5913566"/>
              <a:gd name="connsiteX320" fmla="*/ 5881393 w 5979492"/>
              <a:gd name="connsiteY320" fmla="*/ 2678901 h 5913566"/>
              <a:gd name="connsiteX321" fmla="*/ 5876006 w 5979492"/>
              <a:gd name="connsiteY321" fmla="*/ 2683555 h 5913566"/>
              <a:gd name="connsiteX322" fmla="*/ 5870053 w 5979492"/>
              <a:gd name="connsiteY322" fmla="*/ 2688210 h 5913566"/>
              <a:gd name="connsiteX323" fmla="*/ 5864099 w 5979492"/>
              <a:gd name="connsiteY323" fmla="*/ 2692316 h 5913566"/>
              <a:gd name="connsiteX324" fmla="*/ 5858145 w 5979492"/>
              <a:gd name="connsiteY324" fmla="*/ 2696423 h 5913566"/>
              <a:gd name="connsiteX325" fmla="*/ 5852474 w 5979492"/>
              <a:gd name="connsiteY325" fmla="*/ 2700256 h 5913566"/>
              <a:gd name="connsiteX326" fmla="*/ 5846237 w 5979492"/>
              <a:gd name="connsiteY326" fmla="*/ 2703814 h 5913566"/>
              <a:gd name="connsiteX327" fmla="*/ 5839715 w 5979492"/>
              <a:gd name="connsiteY327" fmla="*/ 2707374 h 5913566"/>
              <a:gd name="connsiteX328" fmla="*/ 5833479 w 5979492"/>
              <a:gd name="connsiteY328" fmla="*/ 2710385 h 5913566"/>
              <a:gd name="connsiteX329" fmla="*/ 5826957 w 5979492"/>
              <a:gd name="connsiteY329" fmla="*/ 2713123 h 5913566"/>
              <a:gd name="connsiteX330" fmla="*/ 5820435 w 5979492"/>
              <a:gd name="connsiteY330" fmla="*/ 2715587 h 5913566"/>
              <a:gd name="connsiteX331" fmla="*/ 5813915 w 5979492"/>
              <a:gd name="connsiteY331" fmla="*/ 2717777 h 5913566"/>
              <a:gd name="connsiteX332" fmla="*/ 5807110 w 5979492"/>
              <a:gd name="connsiteY332" fmla="*/ 2719968 h 5913566"/>
              <a:gd name="connsiteX333" fmla="*/ 5800589 w 5979492"/>
              <a:gd name="connsiteY333" fmla="*/ 2721610 h 5913566"/>
              <a:gd name="connsiteX334" fmla="*/ 5793785 w 5979492"/>
              <a:gd name="connsiteY334" fmla="*/ 2722705 h 5913566"/>
              <a:gd name="connsiteX335" fmla="*/ 5787263 w 5979492"/>
              <a:gd name="connsiteY335" fmla="*/ 2723800 h 5913566"/>
              <a:gd name="connsiteX336" fmla="*/ 5780742 w 5979492"/>
              <a:gd name="connsiteY336" fmla="*/ 2724348 h 5913566"/>
              <a:gd name="connsiteX337" fmla="*/ 5773937 w 5979492"/>
              <a:gd name="connsiteY337" fmla="*/ 2724622 h 5913566"/>
              <a:gd name="connsiteX338" fmla="*/ 5755226 w 5979492"/>
              <a:gd name="connsiteY338" fmla="*/ 2724896 h 5913566"/>
              <a:gd name="connsiteX339" fmla="*/ 5736513 w 5979492"/>
              <a:gd name="connsiteY339" fmla="*/ 2725991 h 5913566"/>
              <a:gd name="connsiteX340" fmla="*/ 5698521 w 5979492"/>
              <a:gd name="connsiteY340" fmla="*/ 2728454 h 5913566"/>
              <a:gd name="connsiteX341" fmla="*/ 5679808 w 5979492"/>
              <a:gd name="connsiteY341" fmla="*/ 2729549 h 5913566"/>
              <a:gd name="connsiteX342" fmla="*/ 5660813 w 5979492"/>
              <a:gd name="connsiteY342" fmla="*/ 2730644 h 5913566"/>
              <a:gd name="connsiteX343" fmla="*/ 5641817 w 5979492"/>
              <a:gd name="connsiteY343" fmla="*/ 2730919 h 5913566"/>
              <a:gd name="connsiteX344" fmla="*/ 5632745 w 5979492"/>
              <a:gd name="connsiteY344" fmla="*/ 2730919 h 5913566"/>
              <a:gd name="connsiteX345" fmla="*/ 5623103 w 5979492"/>
              <a:gd name="connsiteY345" fmla="*/ 2730919 h 5913566"/>
              <a:gd name="connsiteX346" fmla="*/ 5614031 w 5979492"/>
              <a:gd name="connsiteY346" fmla="*/ 2730644 h 5913566"/>
              <a:gd name="connsiteX347" fmla="*/ 5604958 w 5979492"/>
              <a:gd name="connsiteY347" fmla="*/ 2730097 h 5913566"/>
              <a:gd name="connsiteX348" fmla="*/ 5595319 w 5979492"/>
              <a:gd name="connsiteY348" fmla="*/ 2729276 h 5913566"/>
              <a:gd name="connsiteX349" fmla="*/ 5586247 w 5979492"/>
              <a:gd name="connsiteY349" fmla="*/ 2728181 h 5913566"/>
              <a:gd name="connsiteX350" fmla="*/ 5576890 w 5979492"/>
              <a:gd name="connsiteY350" fmla="*/ 2726812 h 5913566"/>
              <a:gd name="connsiteX351" fmla="*/ 5568101 w 5979492"/>
              <a:gd name="connsiteY351" fmla="*/ 2724896 h 5913566"/>
              <a:gd name="connsiteX352" fmla="*/ 5559029 w 5979492"/>
              <a:gd name="connsiteY352" fmla="*/ 2722979 h 5913566"/>
              <a:gd name="connsiteX353" fmla="*/ 5549955 w 5979492"/>
              <a:gd name="connsiteY353" fmla="*/ 2720788 h 5913566"/>
              <a:gd name="connsiteX354" fmla="*/ 5541166 w 5979492"/>
              <a:gd name="connsiteY354" fmla="*/ 2717777 h 5913566"/>
              <a:gd name="connsiteX355" fmla="*/ 5532377 w 5979492"/>
              <a:gd name="connsiteY355" fmla="*/ 2714765 h 5913566"/>
              <a:gd name="connsiteX356" fmla="*/ 5523303 w 5979492"/>
              <a:gd name="connsiteY356" fmla="*/ 2711207 h 5913566"/>
              <a:gd name="connsiteX357" fmla="*/ 5514799 w 5979492"/>
              <a:gd name="connsiteY357" fmla="*/ 2707374 h 5913566"/>
              <a:gd name="connsiteX358" fmla="*/ 5506009 w 5979492"/>
              <a:gd name="connsiteY358" fmla="*/ 2702719 h 5913566"/>
              <a:gd name="connsiteX359" fmla="*/ 5497219 w 5979492"/>
              <a:gd name="connsiteY359" fmla="*/ 2697518 h 5913566"/>
              <a:gd name="connsiteX360" fmla="*/ 5488998 w 5979492"/>
              <a:gd name="connsiteY360" fmla="*/ 2692042 h 5913566"/>
              <a:gd name="connsiteX361" fmla="*/ 5480776 w 5979492"/>
              <a:gd name="connsiteY361" fmla="*/ 2686019 h 5913566"/>
              <a:gd name="connsiteX362" fmla="*/ 5472269 w 5979492"/>
              <a:gd name="connsiteY362" fmla="*/ 2683829 h 5913566"/>
              <a:gd name="connsiteX363" fmla="*/ 5464331 w 5979492"/>
              <a:gd name="connsiteY363" fmla="*/ 2681639 h 5913566"/>
              <a:gd name="connsiteX364" fmla="*/ 5456961 w 5979492"/>
              <a:gd name="connsiteY364" fmla="*/ 2678354 h 5913566"/>
              <a:gd name="connsiteX365" fmla="*/ 5449305 w 5979492"/>
              <a:gd name="connsiteY365" fmla="*/ 2675342 h 5913566"/>
              <a:gd name="connsiteX366" fmla="*/ 5442217 w 5979492"/>
              <a:gd name="connsiteY366" fmla="*/ 2671783 h 5913566"/>
              <a:gd name="connsiteX367" fmla="*/ 5435129 w 5979492"/>
              <a:gd name="connsiteY367" fmla="*/ 2668223 h 5913566"/>
              <a:gd name="connsiteX368" fmla="*/ 5428324 w 5979492"/>
              <a:gd name="connsiteY368" fmla="*/ 2664117 h 5913566"/>
              <a:gd name="connsiteX369" fmla="*/ 5421519 w 5979492"/>
              <a:gd name="connsiteY369" fmla="*/ 2659737 h 5913566"/>
              <a:gd name="connsiteX370" fmla="*/ 5408195 w 5979492"/>
              <a:gd name="connsiteY370" fmla="*/ 2650976 h 5913566"/>
              <a:gd name="connsiteX371" fmla="*/ 5395151 w 5979492"/>
              <a:gd name="connsiteY371" fmla="*/ 2641941 h 5913566"/>
              <a:gd name="connsiteX372" fmla="*/ 5382111 w 5979492"/>
              <a:gd name="connsiteY372" fmla="*/ 2632907 h 5913566"/>
              <a:gd name="connsiteX373" fmla="*/ 5368785 w 5979492"/>
              <a:gd name="connsiteY373" fmla="*/ 2624146 h 5913566"/>
              <a:gd name="connsiteX374" fmla="*/ 5321435 w 5979492"/>
              <a:gd name="connsiteY374" fmla="*/ 2591566 h 5913566"/>
              <a:gd name="connsiteX375" fmla="*/ 5251406 w 5979492"/>
              <a:gd name="connsiteY375" fmla="*/ 2551047 h 5913566"/>
              <a:gd name="connsiteX376" fmla="*/ 5218801 w 5979492"/>
              <a:gd name="connsiteY376" fmla="*/ 2523122 h 5913566"/>
              <a:gd name="connsiteX377" fmla="*/ 5207743 w 5979492"/>
              <a:gd name="connsiteY377" fmla="*/ 2518468 h 5913566"/>
              <a:gd name="connsiteX378" fmla="*/ 5196685 w 5979492"/>
              <a:gd name="connsiteY378" fmla="*/ 2513814 h 5913566"/>
              <a:gd name="connsiteX379" fmla="*/ 5185913 w 5979492"/>
              <a:gd name="connsiteY379" fmla="*/ 2508886 h 5913566"/>
              <a:gd name="connsiteX380" fmla="*/ 5175422 w 5979492"/>
              <a:gd name="connsiteY380" fmla="*/ 2504232 h 5913566"/>
              <a:gd name="connsiteX381" fmla="*/ 5170035 w 5979492"/>
              <a:gd name="connsiteY381" fmla="*/ 2501220 h 5913566"/>
              <a:gd name="connsiteX382" fmla="*/ 5164931 w 5979492"/>
              <a:gd name="connsiteY382" fmla="*/ 2498482 h 5913566"/>
              <a:gd name="connsiteX383" fmla="*/ 5160111 w 5979492"/>
              <a:gd name="connsiteY383" fmla="*/ 2495197 h 5913566"/>
              <a:gd name="connsiteX384" fmla="*/ 5155292 w 5979492"/>
              <a:gd name="connsiteY384" fmla="*/ 2491911 h 5913566"/>
              <a:gd name="connsiteX385" fmla="*/ 5150756 w 5979492"/>
              <a:gd name="connsiteY385" fmla="*/ 2488353 h 5913566"/>
              <a:gd name="connsiteX386" fmla="*/ 5146503 w 5979492"/>
              <a:gd name="connsiteY386" fmla="*/ 2484520 h 5913566"/>
              <a:gd name="connsiteX387" fmla="*/ 5142249 w 5979492"/>
              <a:gd name="connsiteY387" fmla="*/ 2480413 h 5913566"/>
              <a:gd name="connsiteX388" fmla="*/ 5138281 w 5979492"/>
              <a:gd name="connsiteY388" fmla="*/ 2475759 h 5913566"/>
              <a:gd name="connsiteX389" fmla="*/ 5131759 w 5979492"/>
              <a:gd name="connsiteY389" fmla="*/ 2468914 h 5913566"/>
              <a:gd name="connsiteX390" fmla="*/ 5125522 w 5979492"/>
              <a:gd name="connsiteY390" fmla="*/ 2461796 h 5913566"/>
              <a:gd name="connsiteX391" fmla="*/ 5119285 w 5979492"/>
              <a:gd name="connsiteY391" fmla="*/ 2454678 h 5913566"/>
              <a:gd name="connsiteX392" fmla="*/ 5113047 w 5979492"/>
              <a:gd name="connsiteY392" fmla="*/ 2447560 h 5913566"/>
              <a:gd name="connsiteX393" fmla="*/ 5106527 w 5979492"/>
              <a:gd name="connsiteY393" fmla="*/ 2440716 h 5913566"/>
              <a:gd name="connsiteX394" fmla="*/ 5099722 w 5979492"/>
              <a:gd name="connsiteY394" fmla="*/ 2434145 h 5913566"/>
              <a:gd name="connsiteX395" fmla="*/ 5096319 w 5979492"/>
              <a:gd name="connsiteY395" fmla="*/ 2431133 h 5913566"/>
              <a:gd name="connsiteX396" fmla="*/ 5092633 w 5979492"/>
              <a:gd name="connsiteY396" fmla="*/ 2428395 h 5913566"/>
              <a:gd name="connsiteX397" fmla="*/ 5088947 w 5979492"/>
              <a:gd name="connsiteY397" fmla="*/ 2425658 h 5913566"/>
              <a:gd name="connsiteX398" fmla="*/ 5084695 w 5979492"/>
              <a:gd name="connsiteY398" fmla="*/ 2423194 h 5913566"/>
              <a:gd name="connsiteX399" fmla="*/ 5080725 w 5979492"/>
              <a:gd name="connsiteY399" fmla="*/ 2421004 h 5913566"/>
              <a:gd name="connsiteX400" fmla="*/ 5076756 w 5979492"/>
              <a:gd name="connsiteY400" fmla="*/ 2418266 h 5913566"/>
              <a:gd name="connsiteX401" fmla="*/ 5068533 w 5979492"/>
              <a:gd name="connsiteY401" fmla="*/ 2412516 h 5913566"/>
              <a:gd name="connsiteX402" fmla="*/ 5063997 w 5979492"/>
              <a:gd name="connsiteY402" fmla="*/ 2410053 h 5913566"/>
              <a:gd name="connsiteX403" fmla="*/ 5059461 w 5979492"/>
              <a:gd name="connsiteY403" fmla="*/ 2407315 h 5913566"/>
              <a:gd name="connsiteX404" fmla="*/ 5055209 w 5979492"/>
              <a:gd name="connsiteY404" fmla="*/ 2405125 h 5913566"/>
              <a:gd name="connsiteX405" fmla="*/ 5050388 w 5979492"/>
              <a:gd name="connsiteY405" fmla="*/ 2403482 h 5913566"/>
              <a:gd name="connsiteX406" fmla="*/ 5045569 w 5979492"/>
              <a:gd name="connsiteY406" fmla="*/ 2402387 h 5913566"/>
              <a:gd name="connsiteX407" fmla="*/ 5043301 w 5979492"/>
              <a:gd name="connsiteY407" fmla="*/ 2401840 h 5913566"/>
              <a:gd name="connsiteX408" fmla="*/ 5040749 w 5979492"/>
              <a:gd name="connsiteY408" fmla="*/ 2401840 h 5913566"/>
              <a:gd name="connsiteX409" fmla="*/ 5038481 w 5979492"/>
              <a:gd name="connsiteY409" fmla="*/ 2401840 h 5913566"/>
              <a:gd name="connsiteX410" fmla="*/ 5036213 w 5979492"/>
              <a:gd name="connsiteY410" fmla="*/ 2401840 h 5913566"/>
              <a:gd name="connsiteX411" fmla="*/ 5033377 w 5979492"/>
              <a:gd name="connsiteY411" fmla="*/ 2402387 h 5913566"/>
              <a:gd name="connsiteX412" fmla="*/ 5031109 w 5979492"/>
              <a:gd name="connsiteY412" fmla="*/ 2402935 h 5913566"/>
              <a:gd name="connsiteX413" fmla="*/ 5028841 w 5979492"/>
              <a:gd name="connsiteY413" fmla="*/ 2403756 h 5913566"/>
              <a:gd name="connsiteX414" fmla="*/ 5026006 w 5979492"/>
              <a:gd name="connsiteY414" fmla="*/ 2404851 h 5913566"/>
              <a:gd name="connsiteX415" fmla="*/ 5023737 w 5979492"/>
              <a:gd name="connsiteY415" fmla="*/ 2406220 h 5913566"/>
              <a:gd name="connsiteX416" fmla="*/ 5020903 w 5979492"/>
              <a:gd name="connsiteY416" fmla="*/ 2408136 h 5913566"/>
              <a:gd name="connsiteX417" fmla="*/ 5018635 w 5979492"/>
              <a:gd name="connsiteY417" fmla="*/ 2410326 h 5913566"/>
              <a:gd name="connsiteX418" fmla="*/ 5016082 w 5979492"/>
              <a:gd name="connsiteY418" fmla="*/ 2412516 h 5913566"/>
              <a:gd name="connsiteX419" fmla="*/ 5013531 w 5979492"/>
              <a:gd name="connsiteY419" fmla="*/ 2415254 h 5913566"/>
              <a:gd name="connsiteX420" fmla="*/ 5010979 w 5979492"/>
              <a:gd name="connsiteY420" fmla="*/ 2418266 h 5913566"/>
              <a:gd name="connsiteX421" fmla="*/ 5012113 w 5979492"/>
              <a:gd name="connsiteY421" fmla="*/ 2419635 h 5913566"/>
              <a:gd name="connsiteX422" fmla="*/ 5012680 w 5979492"/>
              <a:gd name="connsiteY422" fmla="*/ 2421551 h 5913566"/>
              <a:gd name="connsiteX423" fmla="*/ 5012964 w 5979492"/>
              <a:gd name="connsiteY423" fmla="*/ 2422920 h 5913566"/>
              <a:gd name="connsiteX424" fmla="*/ 5012964 w 5979492"/>
              <a:gd name="connsiteY424" fmla="*/ 2424289 h 5913566"/>
              <a:gd name="connsiteX425" fmla="*/ 5012964 w 5979492"/>
              <a:gd name="connsiteY425" fmla="*/ 2425658 h 5913566"/>
              <a:gd name="connsiteX426" fmla="*/ 5012397 w 5979492"/>
              <a:gd name="connsiteY426" fmla="*/ 2427300 h 5913566"/>
              <a:gd name="connsiteX427" fmla="*/ 5011546 w 5979492"/>
              <a:gd name="connsiteY427" fmla="*/ 2428943 h 5913566"/>
              <a:gd name="connsiteX428" fmla="*/ 5010411 w 5979492"/>
              <a:gd name="connsiteY428" fmla="*/ 2430312 h 5913566"/>
              <a:gd name="connsiteX429" fmla="*/ 5012680 w 5979492"/>
              <a:gd name="connsiteY429" fmla="*/ 2435788 h 5913566"/>
              <a:gd name="connsiteX430" fmla="*/ 5013247 w 5979492"/>
              <a:gd name="connsiteY430" fmla="*/ 2438526 h 5913566"/>
              <a:gd name="connsiteX431" fmla="*/ 5014098 w 5979492"/>
              <a:gd name="connsiteY431" fmla="*/ 2441263 h 5913566"/>
              <a:gd name="connsiteX432" fmla="*/ 5014381 w 5979492"/>
              <a:gd name="connsiteY432" fmla="*/ 2444001 h 5913566"/>
              <a:gd name="connsiteX433" fmla="*/ 5014665 w 5979492"/>
              <a:gd name="connsiteY433" fmla="*/ 2447012 h 5913566"/>
              <a:gd name="connsiteX434" fmla="*/ 5014665 w 5979492"/>
              <a:gd name="connsiteY434" fmla="*/ 2452214 h 5913566"/>
              <a:gd name="connsiteX435" fmla="*/ 5014098 w 5979492"/>
              <a:gd name="connsiteY435" fmla="*/ 2457690 h 5913566"/>
              <a:gd name="connsiteX436" fmla="*/ 5012964 w 5979492"/>
              <a:gd name="connsiteY436" fmla="*/ 2463166 h 5913566"/>
              <a:gd name="connsiteX437" fmla="*/ 5010979 w 5979492"/>
              <a:gd name="connsiteY437" fmla="*/ 2468641 h 5913566"/>
              <a:gd name="connsiteX438" fmla="*/ 5008427 w 5979492"/>
              <a:gd name="connsiteY438" fmla="*/ 2473842 h 5913566"/>
              <a:gd name="connsiteX439" fmla="*/ 5007293 w 5979492"/>
              <a:gd name="connsiteY439" fmla="*/ 2478223 h 5913566"/>
              <a:gd name="connsiteX440" fmla="*/ 5005593 w 5979492"/>
              <a:gd name="connsiteY440" fmla="*/ 2482056 h 5913566"/>
              <a:gd name="connsiteX441" fmla="*/ 5003607 w 5979492"/>
              <a:gd name="connsiteY441" fmla="*/ 2485888 h 5913566"/>
              <a:gd name="connsiteX442" fmla="*/ 5000772 w 5979492"/>
              <a:gd name="connsiteY442" fmla="*/ 2489174 h 5913566"/>
              <a:gd name="connsiteX443" fmla="*/ 4998221 w 5979492"/>
              <a:gd name="connsiteY443" fmla="*/ 2492733 h 5913566"/>
              <a:gd name="connsiteX444" fmla="*/ 4994819 w 5979492"/>
              <a:gd name="connsiteY444" fmla="*/ 2496019 h 5913566"/>
              <a:gd name="connsiteX445" fmla="*/ 4988581 w 5979492"/>
              <a:gd name="connsiteY445" fmla="*/ 2502589 h 5913566"/>
              <a:gd name="connsiteX446" fmla="*/ 4985745 w 5979492"/>
              <a:gd name="connsiteY446" fmla="*/ 2505875 h 5913566"/>
              <a:gd name="connsiteX447" fmla="*/ 4982627 w 5979492"/>
              <a:gd name="connsiteY447" fmla="*/ 2509160 h 5913566"/>
              <a:gd name="connsiteX448" fmla="*/ 4980359 w 5979492"/>
              <a:gd name="connsiteY448" fmla="*/ 2512993 h 5913566"/>
              <a:gd name="connsiteX449" fmla="*/ 4978090 w 5979492"/>
              <a:gd name="connsiteY449" fmla="*/ 2516826 h 5913566"/>
              <a:gd name="connsiteX450" fmla="*/ 4976106 w 5979492"/>
              <a:gd name="connsiteY450" fmla="*/ 2520384 h 5913566"/>
              <a:gd name="connsiteX451" fmla="*/ 4974972 w 5979492"/>
              <a:gd name="connsiteY451" fmla="*/ 2524765 h 5913566"/>
              <a:gd name="connsiteX452" fmla="*/ 4974688 w 5979492"/>
              <a:gd name="connsiteY452" fmla="*/ 2526955 h 5913566"/>
              <a:gd name="connsiteX453" fmla="*/ 4974405 w 5979492"/>
              <a:gd name="connsiteY453" fmla="*/ 2529145 h 5913566"/>
              <a:gd name="connsiteX454" fmla="*/ 4974405 w 5979492"/>
              <a:gd name="connsiteY454" fmla="*/ 2531609 h 5913566"/>
              <a:gd name="connsiteX455" fmla="*/ 4974405 w 5979492"/>
              <a:gd name="connsiteY455" fmla="*/ 2533800 h 5913566"/>
              <a:gd name="connsiteX456" fmla="*/ 4982059 w 5979492"/>
              <a:gd name="connsiteY456" fmla="*/ 2537358 h 5913566"/>
              <a:gd name="connsiteX457" fmla="*/ 4988297 w 5979492"/>
              <a:gd name="connsiteY457" fmla="*/ 2540644 h 5913566"/>
              <a:gd name="connsiteX458" fmla="*/ 4990849 w 5979492"/>
              <a:gd name="connsiteY458" fmla="*/ 2542561 h 5913566"/>
              <a:gd name="connsiteX459" fmla="*/ 4993117 w 5979492"/>
              <a:gd name="connsiteY459" fmla="*/ 2544203 h 5913566"/>
              <a:gd name="connsiteX460" fmla="*/ 4994819 w 5979492"/>
              <a:gd name="connsiteY460" fmla="*/ 2545846 h 5913566"/>
              <a:gd name="connsiteX461" fmla="*/ 4996519 w 5979492"/>
              <a:gd name="connsiteY461" fmla="*/ 2547214 h 5913566"/>
              <a:gd name="connsiteX462" fmla="*/ 4997937 w 5979492"/>
              <a:gd name="connsiteY462" fmla="*/ 2549131 h 5913566"/>
              <a:gd name="connsiteX463" fmla="*/ 4998787 w 5979492"/>
              <a:gd name="connsiteY463" fmla="*/ 2550774 h 5913566"/>
              <a:gd name="connsiteX464" fmla="*/ 4999355 w 5979492"/>
              <a:gd name="connsiteY464" fmla="*/ 2552416 h 5913566"/>
              <a:gd name="connsiteX465" fmla="*/ 4999922 w 5979492"/>
              <a:gd name="connsiteY465" fmla="*/ 2554332 h 5913566"/>
              <a:gd name="connsiteX466" fmla="*/ 4999922 w 5979492"/>
              <a:gd name="connsiteY466" fmla="*/ 2555702 h 5913566"/>
              <a:gd name="connsiteX467" fmla="*/ 4999922 w 5979492"/>
              <a:gd name="connsiteY467" fmla="*/ 2557344 h 5913566"/>
              <a:gd name="connsiteX468" fmla="*/ 4999638 w 5979492"/>
              <a:gd name="connsiteY468" fmla="*/ 2558987 h 5913566"/>
              <a:gd name="connsiteX469" fmla="*/ 4999355 w 5979492"/>
              <a:gd name="connsiteY469" fmla="*/ 2560903 h 5913566"/>
              <a:gd name="connsiteX470" fmla="*/ 4997937 w 5979492"/>
              <a:gd name="connsiteY470" fmla="*/ 2563915 h 5913566"/>
              <a:gd name="connsiteX471" fmla="*/ 4995669 w 5979492"/>
              <a:gd name="connsiteY471" fmla="*/ 2567474 h 5913566"/>
              <a:gd name="connsiteX472" fmla="*/ 4992833 w 5979492"/>
              <a:gd name="connsiteY472" fmla="*/ 2570486 h 5913566"/>
              <a:gd name="connsiteX473" fmla="*/ 4989715 w 5979492"/>
              <a:gd name="connsiteY473" fmla="*/ 2574045 h 5913566"/>
              <a:gd name="connsiteX474" fmla="*/ 4986029 w 5979492"/>
              <a:gd name="connsiteY474" fmla="*/ 2577330 h 5913566"/>
              <a:gd name="connsiteX475" fmla="*/ 4982059 w 5979492"/>
              <a:gd name="connsiteY475" fmla="*/ 2580615 h 5913566"/>
              <a:gd name="connsiteX476" fmla="*/ 4973837 w 5979492"/>
              <a:gd name="connsiteY476" fmla="*/ 2587460 h 5913566"/>
              <a:gd name="connsiteX477" fmla="*/ 4964765 w 5979492"/>
              <a:gd name="connsiteY477" fmla="*/ 2594851 h 5913566"/>
              <a:gd name="connsiteX478" fmla="*/ 4955409 w 5979492"/>
              <a:gd name="connsiteY478" fmla="*/ 2601696 h 5913566"/>
              <a:gd name="connsiteX479" fmla="*/ 4946335 w 5979492"/>
              <a:gd name="connsiteY479" fmla="*/ 2608267 h 5913566"/>
              <a:gd name="connsiteX480" fmla="*/ 4936696 w 5979492"/>
              <a:gd name="connsiteY480" fmla="*/ 2614290 h 5913566"/>
              <a:gd name="connsiteX481" fmla="*/ 4927340 w 5979492"/>
              <a:gd name="connsiteY481" fmla="*/ 2619765 h 5913566"/>
              <a:gd name="connsiteX482" fmla="*/ 4917983 w 5979492"/>
              <a:gd name="connsiteY482" fmla="*/ 2624967 h 5913566"/>
              <a:gd name="connsiteX483" fmla="*/ 4908061 w 5979492"/>
              <a:gd name="connsiteY483" fmla="*/ 2629622 h 5913566"/>
              <a:gd name="connsiteX484" fmla="*/ 4898704 w 5979492"/>
              <a:gd name="connsiteY484" fmla="*/ 2634002 h 5913566"/>
              <a:gd name="connsiteX485" fmla="*/ 4888781 w 5979492"/>
              <a:gd name="connsiteY485" fmla="*/ 2638108 h 5913566"/>
              <a:gd name="connsiteX486" fmla="*/ 4878857 w 5979492"/>
              <a:gd name="connsiteY486" fmla="*/ 2641394 h 5913566"/>
              <a:gd name="connsiteX487" fmla="*/ 4868935 w 5979492"/>
              <a:gd name="connsiteY487" fmla="*/ 2644679 h 5913566"/>
              <a:gd name="connsiteX488" fmla="*/ 4859011 w 5979492"/>
              <a:gd name="connsiteY488" fmla="*/ 2647416 h 5913566"/>
              <a:gd name="connsiteX489" fmla="*/ 4848804 w 5979492"/>
              <a:gd name="connsiteY489" fmla="*/ 2650154 h 5913566"/>
              <a:gd name="connsiteX490" fmla="*/ 4838597 w 5979492"/>
              <a:gd name="connsiteY490" fmla="*/ 2652071 h 5913566"/>
              <a:gd name="connsiteX491" fmla="*/ 4828674 w 5979492"/>
              <a:gd name="connsiteY491" fmla="*/ 2653714 h 5913566"/>
              <a:gd name="connsiteX492" fmla="*/ 4818183 w 5979492"/>
              <a:gd name="connsiteY492" fmla="*/ 2655082 h 5913566"/>
              <a:gd name="connsiteX493" fmla="*/ 4808261 w 5979492"/>
              <a:gd name="connsiteY493" fmla="*/ 2656177 h 5913566"/>
              <a:gd name="connsiteX494" fmla="*/ 4797769 w 5979492"/>
              <a:gd name="connsiteY494" fmla="*/ 2656999 h 5913566"/>
              <a:gd name="connsiteX495" fmla="*/ 4787280 w 5979492"/>
              <a:gd name="connsiteY495" fmla="*/ 2657273 h 5913566"/>
              <a:gd name="connsiteX496" fmla="*/ 4776789 w 5979492"/>
              <a:gd name="connsiteY496" fmla="*/ 2657547 h 5913566"/>
              <a:gd name="connsiteX497" fmla="*/ 4766299 w 5979492"/>
              <a:gd name="connsiteY497" fmla="*/ 2657273 h 5913566"/>
              <a:gd name="connsiteX498" fmla="*/ 4755809 w 5979492"/>
              <a:gd name="connsiteY498" fmla="*/ 2656725 h 5913566"/>
              <a:gd name="connsiteX499" fmla="*/ 4745035 w 5979492"/>
              <a:gd name="connsiteY499" fmla="*/ 2656177 h 5913566"/>
              <a:gd name="connsiteX500" fmla="*/ 4734261 w 5979492"/>
              <a:gd name="connsiteY500" fmla="*/ 2654809 h 5913566"/>
              <a:gd name="connsiteX501" fmla="*/ 4723771 w 5979492"/>
              <a:gd name="connsiteY501" fmla="*/ 2653439 h 5913566"/>
              <a:gd name="connsiteX502" fmla="*/ 4712713 w 5979492"/>
              <a:gd name="connsiteY502" fmla="*/ 2652071 h 5913566"/>
              <a:gd name="connsiteX503" fmla="*/ 4702223 w 5979492"/>
              <a:gd name="connsiteY503" fmla="*/ 2650154 h 5913566"/>
              <a:gd name="connsiteX504" fmla="*/ 4691165 w 5979492"/>
              <a:gd name="connsiteY504" fmla="*/ 2647964 h 5913566"/>
              <a:gd name="connsiteX505" fmla="*/ 4680109 w 5979492"/>
              <a:gd name="connsiteY505" fmla="*/ 2645774 h 5913566"/>
              <a:gd name="connsiteX506" fmla="*/ 4669051 w 5979492"/>
              <a:gd name="connsiteY506" fmla="*/ 2643310 h 5913566"/>
              <a:gd name="connsiteX507" fmla="*/ 4658277 w 5979492"/>
              <a:gd name="connsiteY507" fmla="*/ 2640298 h 5913566"/>
              <a:gd name="connsiteX508" fmla="*/ 4647219 w 5979492"/>
              <a:gd name="connsiteY508" fmla="*/ 2637560 h 5913566"/>
              <a:gd name="connsiteX509" fmla="*/ 4647787 w 5979492"/>
              <a:gd name="connsiteY509" fmla="*/ 2670414 h 5913566"/>
              <a:gd name="connsiteX510" fmla="*/ 4761479 w 5979492"/>
              <a:gd name="connsiteY510" fmla="*/ 2774449 h 5913566"/>
              <a:gd name="connsiteX511" fmla="*/ 4770551 w 5979492"/>
              <a:gd name="connsiteY511" fmla="*/ 2784305 h 5913566"/>
              <a:gd name="connsiteX512" fmla="*/ 4779625 w 5979492"/>
              <a:gd name="connsiteY512" fmla="*/ 2793340 h 5913566"/>
              <a:gd name="connsiteX513" fmla="*/ 4789548 w 5979492"/>
              <a:gd name="connsiteY513" fmla="*/ 2802648 h 5913566"/>
              <a:gd name="connsiteX514" fmla="*/ 4799188 w 5979492"/>
              <a:gd name="connsiteY514" fmla="*/ 2811409 h 5913566"/>
              <a:gd name="connsiteX515" fmla="*/ 4819035 w 5979492"/>
              <a:gd name="connsiteY515" fmla="*/ 2829204 h 5913566"/>
              <a:gd name="connsiteX516" fmla="*/ 4838881 w 5979492"/>
              <a:gd name="connsiteY516" fmla="*/ 2847000 h 5913566"/>
              <a:gd name="connsiteX517" fmla="*/ 4848804 w 5979492"/>
              <a:gd name="connsiteY517" fmla="*/ 2855761 h 5913566"/>
              <a:gd name="connsiteX518" fmla="*/ 4858161 w 5979492"/>
              <a:gd name="connsiteY518" fmla="*/ 2864521 h 5913566"/>
              <a:gd name="connsiteX519" fmla="*/ 4867801 w 5979492"/>
              <a:gd name="connsiteY519" fmla="*/ 2874103 h 5913566"/>
              <a:gd name="connsiteX520" fmla="*/ 4876873 w 5979492"/>
              <a:gd name="connsiteY520" fmla="*/ 2883412 h 5913566"/>
              <a:gd name="connsiteX521" fmla="*/ 4885945 w 5979492"/>
              <a:gd name="connsiteY521" fmla="*/ 2893267 h 5913566"/>
              <a:gd name="connsiteX522" fmla="*/ 4894167 w 5979492"/>
              <a:gd name="connsiteY522" fmla="*/ 2903398 h 5913566"/>
              <a:gd name="connsiteX523" fmla="*/ 4902106 w 5979492"/>
              <a:gd name="connsiteY523" fmla="*/ 2913527 h 5913566"/>
              <a:gd name="connsiteX524" fmla="*/ 4906075 w 5979492"/>
              <a:gd name="connsiteY524" fmla="*/ 2919002 h 5913566"/>
              <a:gd name="connsiteX525" fmla="*/ 4909477 w 5979492"/>
              <a:gd name="connsiteY525" fmla="*/ 2924478 h 5913566"/>
              <a:gd name="connsiteX526" fmla="*/ 4912597 w 5979492"/>
              <a:gd name="connsiteY526" fmla="*/ 2926121 h 5913566"/>
              <a:gd name="connsiteX527" fmla="*/ 4914865 w 5979492"/>
              <a:gd name="connsiteY527" fmla="*/ 2927763 h 5913566"/>
              <a:gd name="connsiteX528" fmla="*/ 4916849 w 5979492"/>
              <a:gd name="connsiteY528" fmla="*/ 2929953 h 5913566"/>
              <a:gd name="connsiteX529" fmla="*/ 4918835 w 5979492"/>
              <a:gd name="connsiteY529" fmla="*/ 2931870 h 5913566"/>
              <a:gd name="connsiteX530" fmla="*/ 4920251 w 5979492"/>
              <a:gd name="connsiteY530" fmla="*/ 2934061 h 5913566"/>
              <a:gd name="connsiteX531" fmla="*/ 4921385 w 5979492"/>
              <a:gd name="connsiteY531" fmla="*/ 2936524 h 5913566"/>
              <a:gd name="connsiteX532" fmla="*/ 4922237 w 5979492"/>
              <a:gd name="connsiteY532" fmla="*/ 2938714 h 5913566"/>
              <a:gd name="connsiteX533" fmla="*/ 4922803 w 5979492"/>
              <a:gd name="connsiteY533" fmla="*/ 2941452 h 5913566"/>
              <a:gd name="connsiteX534" fmla="*/ 4923371 w 5979492"/>
              <a:gd name="connsiteY534" fmla="*/ 2943917 h 5913566"/>
              <a:gd name="connsiteX535" fmla="*/ 4923654 w 5979492"/>
              <a:gd name="connsiteY535" fmla="*/ 2946380 h 5913566"/>
              <a:gd name="connsiteX536" fmla="*/ 4923937 w 5979492"/>
              <a:gd name="connsiteY536" fmla="*/ 2951582 h 5913566"/>
              <a:gd name="connsiteX537" fmla="*/ 4923937 w 5979492"/>
              <a:gd name="connsiteY537" fmla="*/ 2957058 h 5913566"/>
              <a:gd name="connsiteX538" fmla="*/ 4923654 w 5979492"/>
              <a:gd name="connsiteY538" fmla="*/ 2962533 h 5913566"/>
              <a:gd name="connsiteX539" fmla="*/ 4923371 w 5979492"/>
              <a:gd name="connsiteY539" fmla="*/ 2968009 h 5913566"/>
              <a:gd name="connsiteX540" fmla="*/ 4923371 w 5979492"/>
              <a:gd name="connsiteY540" fmla="*/ 2973484 h 5913566"/>
              <a:gd name="connsiteX541" fmla="*/ 4923937 w 5979492"/>
              <a:gd name="connsiteY541" fmla="*/ 2978412 h 5913566"/>
              <a:gd name="connsiteX542" fmla="*/ 4924505 w 5979492"/>
              <a:gd name="connsiteY542" fmla="*/ 2981150 h 5913566"/>
              <a:gd name="connsiteX543" fmla="*/ 4925355 w 5979492"/>
              <a:gd name="connsiteY543" fmla="*/ 2983340 h 5913566"/>
              <a:gd name="connsiteX544" fmla="*/ 4926206 w 5979492"/>
              <a:gd name="connsiteY544" fmla="*/ 2986078 h 5913566"/>
              <a:gd name="connsiteX545" fmla="*/ 4927340 w 5979492"/>
              <a:gd name="connsiteY545" fmla="*/ 2988268 h 5913566"/>
              <a:gd name="connsiteX546" fmla="*/ 4928757 w 5979492"/>
              <a:gd name="connsiteY546" fmla="*/ 2990184 h 5913566"/>
              <a:gd name="connsiteX547" fmla="*/ 4930459 w 5979492"/>
              <a:gd name="connsiteY547" fmla="*/ 2992374 h 5913566"/>
              <a:gd name="connsiteX548" fmla="*/ 4933011 w 5979492"/>
              <a:gd name="connsiteY548" fmla="*/ 2994291 h 5913566"/>
              <a:gd name="connsiteX549" fmla="*/ 4935279 w 5979492"/>
              <a:gd name="connsiteY549" fmla="*/ 2995934 h 5913566"/>
              <a:gd name="connsiteX550" fmla="*/ 4938397 w 5979492"/>
              <a:gd name="connsiteY550" fmla="*/ 2997577 h 5913566"/>
              <a:gd name="connsiteX551" fmla="*/ 4941516 w 5979492"/>
              <a:gd name="connsiteY551" fmla="*/ 2999219 h 5913566"/>
              <a:gd name="connsiteX552" fmla="*/ 4946053 w 5979492"/>
              <a:gd name="connsiteY552" fmla="*/ 2999219 h 5913566"/>
              <a:gd name="connsiteX553" fmla="*/ 4950589 w 5979492"/>
              <a:gd name="connsiteY553" fmla="*/ 2999219 h 5913566"/>
              <a:gd name="connsiteX554" fmla="*/ 4959377 w 5979492"/>
              <a:gd name="connsiteY554" fmla="*/ 2998672 h 5913566"/>
              <a:gd name="connsiteX555" fmla="*/ 4967883 w 5979492"/>
              <a:gd name="connsiteY555" fmla="*/ 2997850 h 5913566"/>
              <a:gd name="connsiteX556" fmla="*/ 4972419 w 5979492"/>
              <a:gd name="connsiteY556" fmla="*/ 2997850 h 5913566"/>
              <a:gd name="connsiteX557" fmla="*/ 4976956 w 5979492"/>
              <a:gd name="connsiteY557" fmla="*/ 2997850 h 5913566"/>
              <a:gd name="connsiteX558" fmla="*/ 4980925 w 5979492"/>
              <a:gd name="connsiteY558" fmla="*/ 2998398 h 5913566"/>
              <a:gd name="connsiteX559" fmla="*/ 4985461 w 5979492"/>
              <a:gd name="connsiteY559" fmla="*/ 2998945 h 5913566"/>
              <a:gd name="connsiteX560" fmla="*/ 4989715 w 5979492"/>
              <a:gd name="connsiteY560" fmla="*/ 3000040 h 5913566"/>
              <a:gd name="connsiteX561" fmla="*/ 4993401 w 5979492"/>
              <a:gd name="connsiteY561" fmla="*/ 3001410 h 5913566"/>
              <a:gd name="connsiteX562" fmla="*/ 4997653 w 5979492"/>
              <a:gd name="connsiteY562" fmla="*/ 3003052 h 5913566"/>
              <a:gd name="connsiteX563" fmla="*/ 5001339 w 5979492"/>
              <a:gd name="connsiteY563" fmla="*/ 3005790 h 5913566"/>
              <a:gd name="connsiteX564" fmla="*/ 5005025 w 5979492"/>
              <a:gd name="connsiteY564" fmla="*/ 3008801 h 5913566"/>
              <a:gd name="connsiteX565" fmla="*/ 5008427 w 5979492"/>
              <a:gd name="connsiteY565" fmla="*/ 3012634 h 5913566"/>
              <a:gd name="connsiteX566" fmla="*/ 5018635 w 5979492"/>
              <a:gd name="connsiteY566" fmla="*/ 3024133 h 5913566"/>
              <a:gd name="connsiteX567" fmla="*/ 5028841 w 5979492"/>
              <a:gd name="connsiteY567" fmla="*/ 3035084 h 5913566"/>
              <a:gd name="connsiteX568" fmla="*/ 5039331 w 5979492"/>
              <a:gd name="connsiteY568" fmla="*/ 3046035 h 5913566"/>
              <a:gd name="connsiteX569" fmla="*/ 5050388 w 5979492"/>
              <a:gd name="connsiteY569" fmla="*/ 3056986 h 5913566"/>
              <a:gd name="connsiteX570" fmla="*/ 5072503 w 5979492"/>
              <a:gd name="connsiteY570" fmla="*/ 3078067 h 5913566"/>
              <a:gd name="connsiteX571" fmla="*/ 5094901 w 5979492"/>
              <a:gd name="connsiteY571" fmla="*/ 3099147 h 5913566"/>
              <a:gd name="connsiteX572" fmla="*/ 5105675 w 5979492"/>
              <a:gd name="connsiteY572" fmla="*/ 3109825 h 5913566"/>
              <a:gd name="connsiteX573" fmla="*/ 5116449 w 5979492"/>
              <a:gd name="connsiteY573" fmla="*/ 3120776 h 5913566"/>
              <a:gd name="connsiteX574" fmla="*/ 5126940 w 5979492"/>
              <a:gd name="connsiteY574" fmla="*/ 3132000 h 5913566"/>
              <a:gd name="connsiteX575" fmla="*/ 5136579 w 5979492"/>
              <a:gd name="connsiteY575" fmla="*/ 3143226 h 5913566"/>
              <a:gd name="connsiteX576" fmla="*/ 5146503 w 5979492"/>
              <a:gd name="connsiteY576" fmla="*/ 3154998 h 5913566"/>
              <a:gd name="connsiteX577" fmla="*/ 5150756 w 5979492"/>
              <a:gd name="connsiteY577" fmla="*/ 3161021 h 5913566"/>
              <a:gd name="connsiteX578" fmla="*/ 5155292 w 5979492"/>
              <a:gd name="connsiteY578" fmla="*/ 3167044 h 5913566"/>
              <a:gd name="connsiteX579" fmla="*/ 5159829 w 5979492"/>
              <a:gd name="connsiteY579" fmla="*/ 3173341 h 5913566"/>
              <a:gd name="connsiteX580" fmla="*/ 5163797 w 5979492"/>
              <a:gd name="connsiteY580" fmla="*/ 3179637 h 5913566"/>
              <a:gd name="connsiteX581" fmla="*/ 5167767 w 5979492"/>
              <a:gd name="connsiteY581" fmla="*/ 3186208 h 5913566"/>
              <a:gd name="connsiteX582" fmla="*/ 5171453 w 5979492"/>
              <a:gd name="connsiteY582" fmla="*/ 3192779 h 5913566"/>
              <a:gd name="connsiteX583" fmla="*/ 5177974 w 5979492"/>
              <a:gd name="connsiteY583" fmla="*/ 3199897 h 5913566"/>
              <a:gd name="connsiteX584" fmla="*/ 5184495 w 5979492"/>
              <a:gd name="connsiteY584" fmla="*/ 3206742 h 5913566"/>
              <a:gd name="connsiteX585" fmla="*/ 5191299 w 5979492"/>
              <a:gd name="connsiteY585" fmla="*/ 3213586 h 5913566"/>
              <a:gd name="connsiteX586" fmla="*/ 5194985 w 5979492"/>
              <a:gd name="connsiteY586" fmla="*/ 3217145 h 5913566"/>
              <a:gd name="connsiteX587" fmla="*/ 5198954 w 5979492"/>
              <a:gd name="connsiteY587" fmla="*/ 3219883 h 5913566"/>
              <a:gd name="connsiteX588" fmla="*/ 5208311 w 5979492"/>
              <a:gd name="connsiteY588" fmla="*/ 3227822 h 5913566"/>
              <a:gd name="connsiteX589" fmla="*/ 5217383 w 5979492"/>
              <a:gd name="connsiteY589" fmla="*/ 3235214 h 5913566"/>
              <a:gd name="connsiteX590" fmla="*/ 5226456 w 5979492"/>
              <a:gd name="connsiteY590" fmla="*/ 3242880 h 5913566"/>
              <a:gd name="connsiteX591" fmla="*/ 5234961 w 5979492"/>
              <a:gd name="connsiteY591" fmla="*/ 3250819 h 5913566"/>
              <a:gd name="connsiteX592" fmla="*/ 5243183 w 5979492"/>
              <a:gd name="connsiteY592" fmla="*/ 3258759 h 5913566"/>
              <a:gd name="connsiteX593" fmla="*/ 5251122 w 5979492"/>
              <a:gd name="connsiteY593" fmla="*/ 3266972 h 5913566"/>
              <a:gd name="connsiteX594" fmla="*/ 5258495 w 5979492"/>
              <a:gd name="connsiteY594" fmla="*/ 3274912 h 5913566"/>
              <a:gd name="connsiteX595" fmla="*/ 5265582 w 5979492"/>
              <a:gd name="connsiteY595" fmla="*/ 3283125 h 5913566"/>
              <a:gd name="connsiteX596" fmla="*/ 5272387 w 5979492"/>
              <a:gd name="connsiteY596" fmla="*/ 3291886 h 5913566"/>
              <a:gd name="connsiteX597" fmla="*/ 5278624 w 5979492"/>
              <a:gd name="connsiteY597" fmla="*/ 3300373 h 5913566"/>
              <a:gd name="connsiteX598" fmla="*/ 5284579 w 5979492"/>
              <a:gd name="connsiteY598" fmla="*/ 3309134 h 5913566"/>
              <a:gd name="connsiteX599" fmla="*/ 5290249 w 5979492"/>
              <a:gd name="connsiteY599" fmla="*/ 3317895 h 5913566"/>
              <a:gd name="connsiteX600" fmla="*/ 5295351 w 5979492"/>
              <a:gd name="connsiteY600" fmla="*/ 3326656 h 5913566"/>
              <a:gd name="connsiteX601" fmla="*/ 5300172 w 5979492"/>
              <a:gd name="connsiteY601" fmla="*/ 3335964 h 5913566"/>
              <a:gd name="connsiteX602" fmla="*/ 5304708 w 5979492"/>
              <a:gd name="connsiteY602" fmla="*/ 3344998 h 5913566"/>
              <a:gd name="connsiteX603" fmla="*/ 5308677 w 5979492"/>
              <a:gd name="connsiteY603" fmla="*/ 3354581 h 5913566"/>
              <a:gd name="connsiteX604" fmla="*/ 5312363 w 5979492"/>
              <a:gd name="connsiteY604" fmla="*/ 3363889 h 5913566"/>
              <a:gd name="connsiteX605" fmla="*/ 5315482 w 5979492"/>
              <a:gd name="connsiteY605" fmla="*/ 3373471 h 5913566"/>
              <a:gd name="connsiteX606" fmla="*/ 5318601 w 5979492"/>
              <a:gd name="connsiteY606" fmla="*/ 3383054 h 5913566"/>
              <a:gd name="connsiteX607" fmla="*/ 5320869 w 5979492"/>
              <a:gd name="connsiteY607" fmla="*/ 3392910 h 5913566"/>
              <a:gd name="connsiteX608" fmla="*/ 5323137 w 5979492"/>
              <a:gd name="connsiteY608" fmla="*/ 3402765 h 5913566"/>
              <a:gd name="connsiteX609" fmla="*/ 5324838 w 5979492"/>
              <a:gd name="connsiteY609" fmla="*/ 3413169 h 5913566"/>
              <a:gd name="connsiteX610" fmla="*/ 5325972 w 5979492"/>
              <a:gd name="connsiteY610" fmla="*/ 3423298 h 5913566"/>
              <a:gd name="connsiteX611" fmla="*/ 5326823 w 5979492"/>
              <a:gd name="connsiteY611" fmla="*/ 3433702 h 5913566"/>
              <a:gd name="connsiteX612" fmla="*/ 5327106 w 5979492"/>
              <a:gd name="connsiteY612" fmla="*/ 3444105 h 5913566"/>
              <a:gd name="connsiteX613" fmla="*/ 5327106 w 5979492"/>
              <a:gd name="connsiteY613" fmla="*/ 3455056 h 5913566"/>
              <a:gd name="connsiteX614" fmla="*/ 5326823 w 5979492"/>
              <a:gd name="connsiteY614" fmla="*/ 3465460 h 5913566"/>
              <a:gd name="connsiteX615" fmla="*/ 5325972 w 5979492"/>
              <a:gd name="connsiteY615" fmla="*/ 3476685 h 5913566"/>
              <a:gd name="connsiteX616" fmla="*/ 5324838 w 5979492"/>
              <a:gd name="connsiteY616" fmla="*/ 3487636 h 5913566"/>
              <a:gd name="connsiteX617" fmla="*/ 5323137 w 5979492"/>
              <a:gd name="connsiteY617" fmla="*/ 3498861 h 5913566"/>
              <a:gd name="connsiteX618" fmla="*/ 5320869 w 5979492"/>
              <a:gd name="connsiteY618" fmla="*/ 3510086 h 5913566"/>
              <a:gd name="connsiteX619" fmla="*/ 5318317 w 5979492"/>
              <a:gd name="connsiteY619" fmla="*/ 3521858 h 5913566"/>
              <a:gd name="connsiteX620" fmla="*/ 5318601 w 5979492"/>
              <a:gd name="connsiteY620" fmla="*/ 3565936 h 5913566"/>
              <a:gd name="connsiteX621" fmla="*/ 5318033 w 5979492"/>
              <a:gd name="connsiteY621" fmla="*/ 3569221 h 5913566"/>
              <a:gd name="connsiteX622" fmla="*/ 5316899 w 5979492"/>
              <a:gd name="connsiteY622" fmla="*/ 3572507 h 5913566"/>
              <a:gd name="connsiteX623" fmla="*/ 5315199 w 5979492"/>
              <a:gd name="connsiteY623" fmla="*/ 3575792 h 5913566"/>
              <a:gd name="connsiteX624" fmla="*/ 5313781 w 5979492"/>
              <a:gd name="connsiteY624" fmla="*/ 3578803 h 5913566"/>
              <a:gd name="connsiteX625" fmla="*/ 5312080 w 5979492"/>
              <a:gd name="connsiteY625" fmla="*/ 3582088 h 5913566"/>
              <a:gd name="connsiteX626" fmla="*/ 5310095 w 5979492"/>
              <a:gd name="connsiteY626" fmla="*/ 3584826 h 5913566"/>
              <a:gd name="connsiteX627" fmla="*/ 5305559 w 5979492"/>
              <a:gd name="connsiteY627" fmla="*/ 3590849 h 5913566"/>
              <a:gd name="connsiteX628" fmla="*/ 5300456 w 5979492"/>
              <a:gd name="connsiteY628" fmla="*/ 3596599 h 5913566"/>
              <a:gd name="connsiteX629" fmla="*/ 5295351 w 5979492"/>
              <a:gd name="connsiteY629" fmla="*/ 3602348 h 5913566"/>
              <a:gd name="connsiteX630" fmla="*/ 5290532 w 5979492"/>
              <a:gd name="connsiteY630" fmla="*/ 3608098 h 5913566"/>
              <a:gd name="connsiteX631" fmla="*/ 5285429 w 5979492"/>
              <a:gd name="connsiteY631" fmla="*/ 3614121 h 5913566"/>
              <a:gd name="connsiteX632" fmla="*/ 5281176 w 5979492"/>
              <a:gd name="connsiteY632" fmla="*/ 3619596 h 5913566"/>
              <a:gd name="connsiteX633" fmla="*/ 5279191 w 5979492"/>
              <a:gd name="connsiteY633" fmla="*/ 3622882 h 5913566"/>
              <a:gd name="connsiteX634" fmla="*/ 5277490 w 5979492"/>
              <a:gd name="connsiteY634" fmla="*/ 3625893 h 5913566"/>
              <a:gd name="connsiteX635" fmla="*/ 5275789 w 5979492"/>
              <a:gd name="connsiteY635" fmla="*/ 3629178 h 5913566"/>
              <a:gd name="connsiteX636" fmla="*/ 5274655 w 5979492"/>
              <a:gd name="connsiteY636" fmla="*/ 3632190 h 5913566"/>
              <a:gd name="connsiteX637" fmla="*/ 5273804 w 5979492"/>
              <a:gd name="connsiteY637" fmla="*/ 3635749 h 5913566"/>
              <a:gd name="connsiteX638" fmla="*/ 5273237 w 5979492"/>
              <a:gd name="connsiteY638" fmla="*/ 3639308 h 5913566"/>
              <a:gd name="connsiteX639" fmla="*/ 5272953 w 5979492"/>
              <a:gd name="connsiteY639" fmla="*/ 3642593 h 5913566"/>
              <a:gd name="connsiteX640" fmla="*/ 5272953 w 5979492"/>
              <a:gd name="connsiteY640" fmla="*/ 3646426 h 5913566"/>
              <a:gd name="connsiteX641" fmla="*/ 5273521 w 5979492"/>
              <a:gd name="connsiteY641" fmla="*/ 3649985 h 5913566"/>
              <a:gd name="connsiteX642" fmla="*/ 5274655 w 5979492"/>
              <a:gd name="connsiteY642" fmla="*/ 3654092 h 5913566"/>
              <a:gd name="connsiteX643" fmla="*/ 5275789 w 5979492"/>
              <a:gd name="connsiteY643" fmla="*/ 3658198 h 5913566"/>
              <a:gd name="connsiteX644" fmla="*/ 5278057 w 5979492"/>
              <a:gd name="connsiteY644" fmla="*/ 3662031 h 5913566"/>
              <a:gd name="connsiteX645" fmla="*/ 5280325 w 5979492"/>
              <a:gd name="connsiteY645" fmla="*/ 3666412 h 5913566"/>
              <a:gd name="connsiteX646" fmla="*/ 5283161 w 5979492"/>
              <a:gd name="connsiteY646" fmla="*/ 3671066 h 5913566"/>
              <a:gd name="connsiteX647" fmla="*/ 5283161 w 5979492"/>
              <a:gd name="connsiteY647" fmla="*/ 3671887 h 5913566"/>
              <a:gd name="connsiteX648" fmla="*/ 5282311 w 5979492"/>
              <a:gd name="connsiteY648" fmla="*/ 3672982 h 5913566"/>
              <a:gd name="connsiteX649" fmla="*/ 5279758 w 5979492"/>
              <a:gd name="connsiteY649" fmla="*/ 3676268 h 5913566"/>
              <a:gd name="connsiteX650" fmla="*/ 5276640 w 5979492"/>
              <a:gd name="connsiteY650" fmla="*/ 3679279 h 5913566"/>
              <a:gd name="connsiteX651" fmla="*/ 5275222 w 5979492"/>
              <a:gd name="connsiteY651" fmla="*/ 3680100 h 5913566"/>
              <a:gd name="connsiteX652" fmla="*/ 5274371 w 5979492"/>
              <a:gd name="connsiteY652" fmla="*/ 3680375 h 5913566"/>
              <a:gd name="connsiteX653" fmla="*/ 5265865 w 5979492"/>
              <a:gd name="connsiteY653" fmla="*/ 3678184 h 5913566"/>
              <a:gd name="connsiteX654" fmla="*/ 5257927 w 5979492"/>
              <a:gd name="connsiteY654" fmla="*/ 3676542 h 5913566"/>
              <a:gd name="connsiteX655" fmla="*/ 5254241 w 5979492"/>
              <a:gd name="connsiteY655" fmla="*/ 3675994 h 5913566"/>
              <a:gd name="connsiteX656" fmla="*/ 5250556 w 5979492"/>
              <a:gd name="connsiteY656" fmla="*/ 3675720 h 5913566"/>
              <a:gd name="connsiteX657" fmla="*/ 5247437 w 5979492"/>
              <a:gd name="connsiteY657" fmla="*/ 3675720 h 5913566"/>
              <a:gd name="connsiteX658" fmla="*/ 5244035 w 5979492"/>
              <a:gd name="connsiteY658" fmla="*/ 3675994 h 5913566"/>
              <a:gd name="connsiteX659" fmla="*/ 5241199 w 5979492"/>
              <a:gd name="connsiteY659" fmla="*/ 3676268 h 5913566"/>
              <a:gd name="connsiteX660" fmla="*/ 5238364 w 5979492"/>
              <a:gd name="connsiteY660" fmla="*/ 3676542 h 5913566"/>
              <a:gd name="connsiteX661" fmla="*/ 5235529 w 5979492"/>
              <a:gd name="connsiteY661" fmla="*/ 3677637 h 5913566"/>
              <a:gd name="connsiteX662" fmla="*/ 5232977 w 5979492"/>
              <a:gd name="connsiteY662" fmla="*/ 3678458 h 5913566"/>
              <a:gd name="connsiteX663" fmla="*/ 5230425 w 5979492"/>
              <a:gd name="connsiteY663" fmla="*/ 3679279 h 5913566"/>
              <a:gd name="connsiteX664" fmla="*/ 5228440 w 5979492"/>
              <a:gd name="connsiteY664" fmla="*/ 3680648 h 5913566"/>
              <a:gd name="connsiteX665" fmla="*/ 5226172 w 5979492"/>
              <a:gd name="connsiteY665" fmla="*/ 3681743 h 5913566"/>
              <a:gd name="connsiteX666" fmla="*/ 5224187 w 5979492"/>
              <a:gd name="connsiteY666" fmla="*/ 3683660 h 5913566"/>
              <a:gd name="connsiteX667" fmla="*/ 5222487 w 5979492"/>
              <a:gd name="connsiteY667" fmla="*/ 3685303 h 5913566"/>
              <a:gd name="connsiteX668" fmla="*/ 5220785 w 5979492"/>
              <a:gd name="connsiteY668" fmla="*/ 3686945 h 5913566"/>
              <a:gd name="connsiteX669" fmla="*/ 5219367 w 5979492"/>
              <a:gd name="connsiteY669" fmla="*/ 3688861 h 5913566"/>
              <a:gd name="connsiteX670" fmla="*/ 5217667 w 5979492"/>
              <a:gd name="connsiteY670" fmla="*/ 3691051 h 5913566"/>
              <a:gd name="connsiteX671" fmla="*/ 5215115 w 5979492"/>
              <a:gd name="connsiteY671" fmla="*/ 3695706 h 5913566"/>
              <a:gd name="connsiteX672" fmla="*/ 5213131 w 5979492"/>
              <a:gd name="connsiteY672" fmla="*/ 3700907 h 5913566"/>
              <a:gd name="connsiteX673" fmla="*/ 5211145 w 5979492"/>
              <a:gd name="connsiteY673" fmla="*/ 3706930 h 5913566"/>
              <a:gd name="connsiteX674" fmla="*/ 5210011 w 5979492"/>
              <a:gd name="connsiteY674" fmla="*/ 3713228 h 5913566"/>
              <a:gd name="connsiteX675" fmla="*/ 5209161 w 5979492"/>
              <a:gd name="connsiteY675" fmla="*/ 3720072 h 5913566"/>
              <a:gd name="connsiteX676" fmla="*/ 5208595 w 5979492"/>
              <a:gd name="connsiteY676" fmla="*/ 3727190 h 5913566"/>
              <a:gd name="connsiteX677" fmla="*/ 5207743 w 5979492"/>
              <a:gd name="connsiteY677" fmla="*/ 3727464 h 5913566"/>
              <a:gd name="connsiteX678" fmla="*/ 5204624 w 5979492"/>
              <a:gd name="connsiteY678" fmla="*/ 3728012 h 5913566"/>
              <a:gd name="connsiteX679" fmla="*/ 5194985 w 5979492"/>
              <a:gd name="connsiteY679" fmla="*/ 3728559 h 5913566"/>
              <a:gd name="connsiteX680" fmla="*/ 5171169 w 5979492"/>
              <a:gd name="connsiteY680" fmla="*/ 3729107 h 5913566"/>
              <a:gd name="connsiteX681" fmla="*/ 5165215 w 5979492"/>
              <a:gd name="connsiteY681" fmla="*/ 3728559 h 5913566"/>
              <a:gd name="connsiteX682" fmla="*/ 5158977 w 5979492"/>
              <a:gd name="connsiteY682" fmla="*/ 3728285 h 5913566"/>
              <a:gd name="connsiteX683" fmla="*/ 5153024 w 5979492"/>
              <a:gd name="connsiteY683" fmla="*/ 3728285 h 5913566"/>
              <a:gd name="connsiteX684" fmla="*/ 5146785 w 5979492"/>
              <a:gd name="connsiteY684" fmla="*/ 3728559 h 5913566"/>
              <a:gd name="connsiteX685" fmla="*/ 5134027 w 5979492"/>
              <a:gd name="connsiteY685" fmla="*/ 3729380 h 5913566"/>
              <a:gd name="connsiteX686" fmla="*/ 5121553 w 5979492"/>
              <a:gd name="connsiteY686" fmla="*/ 3730749 h 5913566"/>
              <a:gd name="connsiteX687" fmla="*/ 5109077 w 5979492"/>
              <a:gd name="connsiteY687" fmla="*/ 3732392 h 5913566"/>
              <a:gd name="connsiteX688" fmla="*/ 5096319 w 5979492"/>
              <a:gd name="connsiteY688" fmla="*/ 3734308 h 5913566"/>
              <a:gd name="connsiteX689" fmla="*/ 5083845 w 5979492"/>
              <a:gd name="connsiteY689" fmla="*/ 3736225 h 5913566"/>
              <a:gd name="connsiteX690" fmla="*/ 5071369 w 5979492"/>
              <a:gd name="connsiteY690" fmla="*/ 3737593 h 5913566"/>
              <a:gd name="connsiteX691" fmla="*/ 5058611 w 5979492"/>
              <a:gd name="connsiteY691" fmla="*/ 3738689 h 5913566"/>
              <a:gd name="connsiteX692" fmla="*/ 5052373 w 5979492"/>
              <a:gd name="connsiteY692" fmla="*/ 3738963 h 5913566"/>
              <a:gd name="connsiteX693" fmla="*/ 5046135 w 5979492"/>
              <a:gd name="connsiteY693" fmla="*/ 3739236 h 5913566"/>
              <a:gd name="connsiteX694" fmla="*/ 5039898 w 5979492"/>
              <a:gd name="connsiteY694" fmla="*/ 3739236 h 5913566"/>
              <a:gd name="connsiteX695" fmla="*/ 5033661 w 5979492"/>
              <a:gd name="connsiteY695" fmla="*/ 3738963 h 5913566"/>
              <a:gd name="connsiteX696" fmla="*/ 5027707 w 5979492"/>
              <a:gd name="connsiteY696" fmla="*/ 3738415 h 5913566"/>
              <a:gd name="connsiteX697" fmla="*/ 5021469 w 5979492"/>
              <a:gd name="connsiteY697" fmla="*/ 3737593 h 5913566"/>
              <a:gd name="connsiteX698" fmla="*/ 5015232 w 5979492"/>
              <a:gd name="connsiteY698" fmla="*/ 3736498 h 5913566"/>
              <a:gd name="connsiteX699" fmla="*/ 5009277 w 5979492"/>
              <a:gd name="connsiteY699" fmla="*/ 3735130 h 5913566"/>
              <a:gd name="connsiteX700" fmla="*/ 5003324 w 5979492"/>
              <a:gd name="connsiteY700" fmla="*/ 3732940 h 5913566"/>
              <a:gd name="connsiteX701" fmla="*/ 4997087 w 5979492"/>
              <a:gd name="connsiteY701" fmla="*/ 3731023 h 5913566"/>
              <a:gd name="connsiteX702" fmla="*/ 4991132 w 5979492"/>
              <a:gd name="connsiteY702" fmla="*/ 3728559 h 5913566"/>
              <a:gd name="connsiteX703" fmla="*/ 4984895 w 5979492"/>
              <a:gd name="connsiteY703" fmla="*/ 3725274 h 5913566"/>
              <a:gd name="connsiteX704" fmla="*/ 4978941 w 5979492"/>
              <a:gd name="connsiteY704" fmla="*/ 3721989 h 5913566"/>
              <a:gd name="connsiteX705" fmla="*/ 4972987 w 5979492"/>
              <a:gd name="connsiteY705" fmla="*/ 3718156 h 5913566"/>
              <a:gd name="connsiteX706" fmla="*/ 4910329 w 5979492"/>
              <a:gd name="connsiteY706" fmla="*/ 3704193 h 5913566"/>
              <a:gd name="connsiteX707" fmla="*/ 4908627 w 5979492"/>
              <a:gd name="connsiteY707" fmla="*/ 3707752 h 5913566"/>
              <a:gd name="connsiteX708" fmla="*/ 4906927 w 5979492"/>
              <a:gd name="connsiteY708" fmla="*/ 3711311 h 5913566"/>
              <a:gd name="connsiteX709" fmla="*/ 4905225 w 5979492"/>
              <a:gd name="connsiteY709" fmla="*/ 3714323 h 5913566"/>
              <a:gd name="connsiteX710" fmla="*/ 4902673 w 5979492"/>
              <a:gd name="connsiteY710" fmla="*/ 3717334 h 5913566"/>
              <a:gd name="connsiteX711" fmla="*/ 4900689 w 5979492"/>
              <a:gd name="connsiteY711" fmla="*/ 3719798 h 5913566"/>
              <a:gd name="connsiteX712" fmla="*/ 4898137 w 5979492"/>
              <a:gd name="connsiteY712" fmla="*/ 3722262 h 5913566"/>
              <a:gd name="connsiteX713" fmla="*/ 4895585 w 5979492"/>
              <a:gd name="connsiteY713" fmla="*/ 3723905 h 5913566"/>
              <a:gd name="connsiteX714" fmla="*/ 4892751 w 5979492"/>
              <a:gd name="connsiteY714" fmla="*/ 3725274 h 5913566"/>
              <a:gd name="connsiteX715" fmla="*/ 4889915 w 5979492"/>
              <a:gd name="connsiteY715" fmla="*/ 3726369 h 5913566"/>
              <a:gd name="connsiteX716" fmla="*/ 4887080 w 5979492"/>
              <a:gd name="connsiteY716" fmla="*/ 3726917 h 5913566"/>
              <a:gd name="connsiteX717" fmla="*/ 4883961 w 5979492"/>
              <a:gd name="connsiteY717" fmla="*/ 3727190 h 5913566"/>
              <a:gd name="connsiteX718" fmla="*/ 4880843 w 5979492"/>
              <a:gd name="connsiteY718" fmla="*/ 3726917 h 5913566"/>
              <a:gd name="connsiteX719" fmla="*/ 4877440 w 5979492"/>
              <a:gd name="connsiteY719" fmla="*/ 3726095 h 5913566"/>
              <a:gd name="connsiteX720" fmla="*/ 4874321 w 5979492"/>
              <a:gd name="connsiteY720" fmla="*/ 3724726 h 5913566"/>
              <a:gd name="connsiteX721" fmla="*/ 4870635 w 5979492"/>
              <a:gd name="connsiteY721" fmla="*/ 3722809 h 5913566"/>
              <a:gd name="connsiteX722" fmla="*/ 4867517 w 5979492"/>
              <a:gd name="connsiteY722" fmla="*/ 3720072 h 5913566"/>
              <a:gd name="connsiteX723" fmla="*/ 4854758 w 5979492"/>
              <a:gd name="connsiteY723" fmla="*/ 3709942 h 5913566"/>
              <a:gd name="connsiteX724" fmla="*/ 4841716 w 5979492"/>
              <a:gd name="connsiteY724" fmla="*/ 3699539 h 5913566"/>
              <a:gd name="connsiteX725" fmla="*/ 4815632 w 5979492"/>
              <a:gd name="connsiteY725" fmla="*/ 3679279 h 5913566"/>
              <a:gd name="connsiteX726" fmla="*/ 4789264 w 5979492"/>
              <a:gd name="connsiteY726" fmla="*/ 3659293 h 5913566"/>
              <a:gd name="connsiteX727" fmla="*/ 4763180 w 5979492"/>
              <a:gd name="connsiteY727" fmla="*/ 3639034 h 5913566"/>
              <a:gd name="connsiteX728" fmla="*/ 4750422 w 5979492"/>
              <a:gd name="connsiteY728" fmla="*/ 3628630 h 5913566"/>
              <a:gd name="connsiteX729" fmla="*/ 4737380 w 5979492"/>
              <a:gd name="connsiteY729" fmla="*/ 3618227 h 5913566"/>
              <a:gd name="connsiteX730" fmla="*/ 4724905 w 5979492"/>
              <a:gd name="connsiteY730" fmla="*/ 3607823 h 5913566"/>
              <a:gd name="connsiteX731" fmla="*/ 4712430 w 5979492"/>
              <a:gd name="connsiteY731" fmla="*/ 3596872 h 5913566"/>
              <a:gd name="connsiteX732" fmla="*/ 4700238 w 5979492"/>
              <a:gd name="connsiteY732" fmla="*/ 3585921 h 5913566"/>
              <a:gd name="connsiteX733" fmla="*/ 4688614 w 5979492"/>
              <a:gd name="connsiteY733" fmla="*/ 3574423 h 5913566"/>
              <a:gd name="connsiteX734" fmla="*/ 4677273 w 5979492"/>
              <a:gd name="connsiteY734" fmla="*/ 3562924 h 5913566"/>
              <a:gd name="connsiteX735" fmla="*/ 4666215 w 5979492"/>
              <a:gd name="connsiteY735" fmla="*/ 3550878 h 5913566"/>
              <a:gd name="connsiteX736" fmla="*/ 4657143 w 5979492"/>
              <a:gd name="connsiteY736" fmla="*/ 3542939 h 5913566"/>
              <a:gd name="connsiteX737" fmla="*/ 4647787 w 5979492"/>
              <a:gd name="connsiteY737" fmla="*/ 3535547 h 5913566"/>
              <a:gd name="connsiteX738" fmla="*/ 4638147 w 5979492"/>
              <a:gd name="connsiteY738" fmla="*/ 3528703 h 5913566"/>
              <a:gd name="connsiteX739" fmla="*/ 4628223 w 5979492"/>
              <a:gd name="connsiteY739" fmla="*/ 3521858 h 5913566"/>
              <a:gd name="connsiteX740" fmla="*/ 4608377 w 5979492"/>
              <a:gd name="connsiteY740" fmla="*/ 3508716 h 5913566"/>
              <a:gd name="connsiteX741" fmla="*/ 4588247 w 5979492"/>
              <a:gd name="connsiteY741" fmla="*/ 3495575 h 5913566"/>
              <a:gd name="connsiteX742" fmla="*/ 4578607 w 5979492"/>
              <a:gd name="connsiteY742" fmla="*/ 3489005 h 5913566"/>
              <a:gd name="connsiteX743" fmla="*/ 4568401 w 5979492"/>
              <a:gd name="connsiteY743" fmla="*/ 3482161 h 5913566"/>
              <a:gd name="connsiteX744" fmla="*/ 4559043 w 5979492"/>
              <a:gd name="connsiteY744" fmla="*/ 3475042 h 5913566"/>
              <a:gd name="connsiteX745" fmla="*/ 4549688 w 5979492"/>
              <a:gd name="connsiteY745" fmla="*/ 3467377 h 5913566"/>
              <a:gd name="connsiteX746" fmla="*/ 4540615 w 5979492"/>
              <a:gd name="connsiteY746" fmla="*/ 3459711 h 5913566"/>
              <a:gd name="connsiteX747" fmla="*/ 4531825 w 5979492"/>
              <a:gd name="connsiteY747" fmla="*/ 3451771 h 5913566"/>
              <a:gd name="connsiteX748" fmla="*/ 4527856 w 5979492"/>
              <a:gd name="connsiteY748" fmla="*/ 3447391 h 5913566"/>
              <a:gd name="connsiteX749" fmla="*/ 4523887 w 5979492"/>
              <a:gd name="connsiteY749" fmla="*/ 3443284 h 5913566"/>
              <a:gd name="connsiteX750" fmla="*/ 4520201 w 5979492"/>
              <a:gd name="connsiteY750" fmla="*/ 3438630 h 5913566"/>
              <a:gd name="connsiteX751" fmla="*/ 4516232 w 5979492"/>
              <a:gd name="connsiteY751" fmla="*/ 3433976 h 5913566"/>
              <a:gd name="connsiteX752" fmla="*/ 4506309 w 5979492"/>
              <a:gd name="connsiteY752" fmla="*/ 3429321 h 5913566"/>
              <a:gd name="connsiteX753" fmla="*/ 4496669 w 5979492"/>
              <a:gd name="connsiteY753" fmla="*/ 3424668 h 5913566"/>
              <a:gd name="connsiteX754" fmla="*/ 4487313 w 5979492"/>
              <a:gd name="connsiteY754" fmla="*/ 3419465 h 5913566"/>
              <a:gd name="connsiteX755" fmla="*/ 4477956 w 5979492"/>
              <a:gd name="connsiteY755" fmla="*/ 3413717 h 5913566"/>
              <a:gd name="connsiteX756" fmla="*/ 4469451 w 5979492"/>
              <a:gd name="connsiteY756" fmla="*/ 3407693 h 5913566"/>
              <a:gd name="connsiteX757" fmla="*/ 4460945 w 5979492"/>
              <a:gd name="connsiteY757" fmla="*/ 3401670 h 5913566"/>
              <a:gd name="connsiteX758" fmla="*/ 4452439 w 5979492"/>
              <a:gd name="connsiteY758" fmla="*/ 3395100 h 5913566"/>
              <a:gd name="connsiteX759" fmla="*/ 4444501 w 5979492"/>
              <a:gd name="connsiteY759" fmla="*/ 3388529 h 5913566"/>
              <a:gd name="connsiteX760" fmla="*/ 4436562 w 5979492"/>
              <a:gd name="connsiteY760" fmla="*/ 3381684 h 5913566"/>
              <a:gd name="connsiteX761" fmla="*/ 4428623 w 5979492"/>
              <a:gd name="connsiteY761" fmla="*/ 3374840 h 5913566"/>
              <a:gd name="connsiteX762" fmla="*/ 4413313 w 5979492"/>
              <a:gd name="connsiteY762" fmla="*/ 3360604 h 5913566"/>
              <a:gd name="connsiteX763" fmla="*/ 4383259 w 5979492"/>
              <a:gd name="connsiteY763" fmla="*/ 3331309 h 5913566"/>
              <a:gd name="connsiteX764" fmla="*/ 4319751 w 5979492"/>
              <a:gd name="connsiteY764" fmla="*/ 3283125 h 5913566"/>
              <a:gd name="connsiteX765" fmla="*/ 4255959 w 5979492"/>
              <a:gd name="connsiteY765" fmla="*/ 3222073 h 5913566"/>
              <a:gd name="connsiteX766" fmla="*/ 4170618 w 5979492"/>
              <a:gd name="connsiteY766" fmla="*/ 3149249 h 5913566"/>
              <a:gd name="connsiteX767" fmla="*/ 4076205 w 5979492"/>
              <a:gd name="connsiteY767" fmla="*/ 3057260 h 5913566"/>
              <a:gd name="connsiteX768" fmla="*/ 3927639 w 5979492"/>
              <a:gd name="connsiteY768" fmla="*/ 2908599 h 5913566"/>
              <a:gd name="connsiteX769" fmla="*/ 3852505 w 5979492"/>
              <a:gd name="connsiteY769" fmla="*/ 2827014 h 5913566"/>
              <a:gd name="connsiteX770" fmla="*/ 3777088 w 5979492"/>
              <a:gd name="connsiteY770" fmla="*/ 2745155 h 5913566"/>
              <a:gd name="connsiteX771" fmla="*/ 3689763 w 5979492"/>
              <a:gd name="connsiteY771" fmla="*/ 2668498 h 5913566"/>
              <a:gd name="connsiteX772" fmla="*/ 3602155 w 5979492"/>
              <a:gd name="connsiteY772" fmla="*/ 2591293 h 5913566"/>
              <a:gd name="connsiteX773" fmla="*/ 3596201 w 5979492"/>
              <a:gd name="connsiteY773" fmla="*/ 2590745 h 5913566"/>
              <a:gd name="connsiteX774" fmla="*/ 3590815 w 5979492"/>
              <a:gd name="connsiteY774" fmla="*/ 2589924 h 5913566"/>
              <a:gd name="connsiteX775" fmla="*/ 3585711 w 5979492"/>
              <a:gd name="connsiteY775" fmla="*/ 2588555 h 5913566"/>
              <a:gd name="connsiteX776" fmla="*/ 3580891 w 5979492"/>
              <a:gd name="connsiteY776" fmla="*/ 2586638 h 5913566"/>
              <a:gd name="connsiteX777" fmla="*/ 3576354 w 5979492"/>
              <a:gd name="connsiteY777" fmla="*/ 2584448 h 5913566"/>
              <a:gd name="connsiteX778" fmla="*/ 3572102 w 5979492"/>
              <a:gd name="connsiteY778" fmla="*/ 2581984 h 5913566"/>
              <a:gd name="connsiteX779" fmla="*/ 3567849 w 5979492"/>
              <a:gd name="connsiteY779" fmla="*/ 2579520 h 5913566"/>
              <a:gd name="connsiteX780" fmla="*/ 3563879 w 5979492"/>
              <a:gd name="connsiteY780" fmla="*/ 2576509 h 5913566"/>
              <a:gd name="connsiteX781" fmla="*/ 3560194 w 5979492"/>
              <a:gd name="connsiteY781" fmla="*/ 2573497 h 5913566"/>
              <a:gd name="connsiteX782" fmla="*/ 3556225 w 5979492"/>
              <a:gd name="connsiteY782" fmla="*/ 2569938 h 5913566"/>
              <a:gd name="connsiteX783" fmla="*/ 3549136 w 5979492"/>
              <a:gd name="connsiteY783" fmla="*/ 2563093 h 5913566"/>
              <a:gd name="connsiteX784" fmla="*/ 3542331 w 5979492"/>
              <a:gd name="connsiteY784" fmla="*/ 2556249 h 5913566"/>
              <a:gd name="connsiteX785" fmla="*/ 3535244 w 5979492"/>
              <a:gd name="connsiteY785" fmla="*/ 2549131 h 5913566"/>
              <a:gd name="connsiteX786" fmla="*/ 3483359 w 5979492"/>
              <a:gd name="connsiteY786" fmla="*/ 2513266 h 5913566"/>
              <a:gd name="connsiteX787" fmla="*/ 3457559 w 5979492"/>
              <a:gd name="connsiteY787" fmla="*/ 2495197 h 5913566"/>
              <a:gd name="connsiteX788" fmla="*/ 3431758 w 5979492"/>
              <a:gd name="connsiteY788" fmla="*/ 2476854 h 5913566"/>
              <a:gd name="connsiteX789" fmla="*/ 3428073 w 5979492"/>
              <a:gd name="connsiteY789" fmla="*/ 2474390 h 5913566"/>
              <a:gd name="connsiteX790" fmla="*/ 3424103 w 5979492"/>
              <a:gd name="connsiteY790" fmla="*/ 2472474 h 5913566"/>
              <a:gd name="connsiteX791" fmla="*/ 3420701 w 5979492"/>
              <a:gd name="connsiteY791" fmla="*/ 2470831 h 5913566"/>
              <a:gd name="connsiteX792" fmla="*/ 3418149 w 5979492"/>
              <a:gd name="connsiteY792" fmla="*/ 2470284 h 5913566"/>
              <a:gd name="connsiteX793" fmla="*/ 3415597 w 5979492"/>
              <a:gd name="connsiteY793" fmla="*/ 2470009 h 5913566"/>
              <a:gd name="connsiteX794" fmla="*/ 3413329 w 5979492"/>
              <a:gd name="connsiteY794" fmla="*/ 2470284 h 5913566"/>
              <a:gd name="connsiteX795" fmla="*/ 3411344 w 5979492"/>
              <a:gd name="connsiteY795" fmla="*/ 2471104 h 5913566"/>
              <a:gd name="connsiteX796" fmla="*/ 3409643 w 5979492"/>
              <a:gd name="connsiteY796" fmla="*/ 2472474 h 5913566"/>
              <a:gd name="connsiteX797" fmla="*/ 3408226 w 5979492"/>
              <a:gd name="connsiteY797" fmla="*/ 2474116 h 5913566"/>
              <a:gd name="connsiteX798" fmla="*/ 3406808 w 5979492"/>
              <a:gd name="connsiteY798" fmla="*/ 2475759 h 5913566"/>
              <a:gd name="connsiteX799" fmla="*/ 3405674 w 5979492"/>
              <a:gd name="connsiteY799" fmla="*/ 2478223 h 5913566"/>
              <a:gd name="connsiteX800" fmla="*/ 3404539 w 5979492"/>
              <a:gd name="connsiteY800" fmla="*/ 2480413 h 5913566"/>
              <a:gd name="connsiteX801" fmla="*/ 3402839 w 5979492"/>
              <a:gd name="connsiteY801" fmla="*/ 2485615 h 5913566"/>
              <a:gd name="connsiteX802" fmla="*/ 3400854 w 5979492"/>
              <a:gd name="connsiteY802" fmla="*/ 2491091 h 5913566"/>
              <a:gd name="connsiteX803" fmla="*/ 3405958 w 5979492"/>
              <a:gd name="connsiteY803" fmla="*/ 2492459 h 5913566"/>
              <a:gd name="connsiteX804" fmla="*/ 3410494 w 5979492"/>
              <a:gd name="connsiteY804" fmla="*/ 2494102 h 5913566"/>
              <a:gd name="connsiteX805" fmla="*/ 3415030 w 5979492"/>
              <a:gd name="connsiteY805" fmla="*/ 2495744 h 5913566"/>
              <a:gd name="connsiteX806" fmla="*/ 3419283 w 5979492"/>
              <a:gd name="connsiteY806" fmla="*/ 2497935 h 5913566"/>
              <a:gd name="connsiteX807" fmla="*/ 3423252 w 5979492"/>
              <a:gd name="connsiteY807" fmla="*/ 2500125 h 5913566"/>
              <a:gd name="connsiteX808" fmla="*/ 3426938 w 5979492"/>
              <a:gd name="connsiteY808" fmla="*/ 2502315 h 5913566"/>
              <a:gd name="connsiteX809" fmla="*/ 3430624 w 5979492"/>
              <a:gd name="connsiteY809" fmla="*/ 2505053 h 5913566"/>
              <a:gd name="connsiteX810" fmla="*/ 3433743 w 5979492"/>
              <a:gd name="connsiteY810" fmla="*/ 2507791 h 5913566"/>
              <a:gd name="connsiteX811" fmla="*/ 3436861 w 5979492"/>
              <a:gd name="connsiteY811" fmla="*/ 2511076 h 5913566"/>
              <a:gd name="connsiteX812" fmla="*/ 3439697 w 5979492"/>
              <a:gd name="connsiteY812" fmla="*/ 2514088 h 5913566"/>
              <a:gd name="connsiteX813" fmla="*/ 3442531 w 5979492"/>
              <a:gd name="connsiteY813" fmla="*/ 2517646 h 5913566"/>
              <a:gd name="connsiteX814" fmla="*/ 3444800 w 5979492"/>
              <a:gd name="connsiteY814" fmla="*/ 2521206 h 5913566"/>
              <a:gd name="connsiteX815" fmla="*/ 3446785 w 5979492"/>
              <a:gd name="connsiteY815" fmla="*/ 2525312 h 5913566"/>
              <a:gd name="connsiteX816" fmla="*/ 3448769 w 5979492"/>
              <a:gd name="connsiteY816" fmla="*/ 2529419 h 5913566"/>
              <a:gd name="connsiteX817" fmla="*/ 3450470 w 5979492"/>
              <a:gd name="connsiteY817" fmla="*/ 2533525 h 5913566"/>
              <a:gd name="connsiteX818" fmla="*/ 3451888 w 5979492"/>
              <a:gd name="connsiteY818" fmla="*/ 2538180 h 5913566"/>
              <a:gd name="connsiteX819" fmla="*/ 3465497 w 5979492"/>
              <a:gd name="connsiteY819" fmla="*/ 2550226 h 5913566"/>
              <a:gd name="connsiteX820" fmla="*/ 3475137 w 5979492"/>
              <a:gd name="connsiteY820" fmla="*/ 2557070 h 5913566"/>
              <a:gd name="connsiteX821" fmla="*/ 3484493 w 5979492"/>
              <a:gd name="connsiteY821" fmla="*/ 2563641 h 5913566"/>
              <a:gd name="connsiteX822" fmla="*/ 3494417 w 5979492"/>
              <a:gd name="connsiteY822" fmla="*/ 2570212 h 5913566"/>
              <a:gd name="connsiteX823" fmla="*/ 3504339 w 5979492"/>
              <a:gd name="connsiteY823" fmla="*/ 2576235 h 5913566"/>
              <a:gd name="connsiteX824" fmla="*/ 3524470 w 5979492"/>
              <a:gd name="connsiteY824" fmla="*/ 2588828 h 5913566"/>
              <a:gd name="connsiteX825" fmla="*/ 3534393 w 5979492"/>
              <a:gd name="connsiteY825" fmla="*/ 2595126 h 5913566"/>
              <a:gd name="connsiteX826" fmla="*/ 3543750 w 5979492"/>
              <a:gd name="connsiteY826" fmla="*/ 2601696 h 5913566"/>
              <a:gd name="connsiteX827" fmla="*/ 3553105 w 5979492"/>
              <a:gd name="connsiteY827" fmla="*/ 2608540 h 5913566"/>
              <a:gd name="connsiteX828" fmla="*/ 3557359 w 5979492"/>
              <a:gd name="connsiteY828" fmla="*/ 2612100 h 5913566"/>
              <a:gd name="connsiteX829" fmla="*/ 3561895 w 5979492"/>
              <a:gd name="connsiteY829" fmla="*/ 2615658 h 5913566"/>
              <a:gd name="connsiteX830" fmla="*/ 3566147 w 5979492"/>
              <a:gd name="connsiteY830" fmla="*/ 2619765 h 5913566"/>
              <a:gd name="connsiteX831" fmla="*/ 3569834 w 5979492"/>
              <a:gd name="connsiteY831" fmla="*/ 2623872 h 5913566"/>
              <a:gd name="connsiteX832" fmla="*/ 3573803 w 5979492"/>
              <a:gd name="connsiteY832" fmla="*/ 2627705 h 5913566"/>
              <a:gd name="connsiteX833" fmla="*/ 3577205 w 5979492"/>
              <a:gd name="connsiteY833" fmla="*/ 2632085 h 5913566"/>
              <a:gd name="connsiteX834" fmla="*/ 3580891 w 5979492"/>
              <a:gd name="connsiteY834" fmla="*/ 2636740 h 5913566"/>
              <a:gd name="connsiteX835" fmla="*/ 3584010 w 5979492"/>
              <a:gd name="connsiteY835" fmla="*/ 2641120 h 5913566"/>
              <a:gd name="connsiteX836" fmla="*/ 3587128 w 5979492"/>
              <a:gd name="connsiteY836" fmla="*/ 2646048 h 5913566"/>
              <a:gd name="connsiteX837" fmla="*/ 3589680 w 5979492"/>
              <a:gd name="connsiteY837" fmla="*/ 2651249 h 5913566"/>
              <a:gd name="connsiteX838" fmla="*/ 3592515 w 5979492"/>
              <a:gd name="connsiteY838" fmla="*/ 2656725 h 5913566"/>
              <a:gd name="connsiteX839" fmla="*/ 3594784 w 5979492"/>
              <a:gd name="connsiteY839" fmla="*/ 2662200 h 5913566"/>
              <a:gd name="connsiteX840" fmla="*/ 3596485 w 5979492"/>
              <a:gd name="connsiteY840" fmla="*/ 2667676 h 5913566"/>
              <a:gd name="connsiteX841" fmla="*/ 3598469 w 5979492"/>
              <a:gd name="connsiteY841" fmla="*/ 2673699 h 5913566"/>
              <a:gd name="connsiteX842" fmla="*/ 3605557 w 5979492"/>
              <a:gd name="connsiteY842" fmla="*/ 2684924 h 5913566"/>
              <a:gd name="connsiteX843" fmla="*/ 3613212 w 5979492"/>
              <a:gd name="connsiteY843" fmla="*/ 2695601 h 5913566"/>
              <a:gd name="connsiteX844" fmla="*/ 3621435 w 5979492"/>
              <a:gd name="connsiteY844" fmla="*/ 2705457 h 5913566"/>
              <a:gd name="connsiteX845" fmla="*/ 3629657 w 5979492"/>
              <a:gd name="connsiteY845" fmla="*/ 2715587 h 5913566"/>
              <a:gd name="connsiteX846" fmla="*/ 3638729 w 5979492"/>
              <a:gd name="connsiteY846" fmla="*/ 2724896 h 5913566"/>
              <a:gd name="connsiteX847" fmla="*/ 3647802 w 5979492"/>
              <a:gd name="connsiteY847" fmla="*/ 2734477 h 5913566"/>
              <a:gd name="connsiteX848" fmla="*/ 3657159 w 5979492"/>
              <a:gd name="connsiteY848" fmla="*/ 2743238 h 5913566"/>
              <a:gd name="connsiteX849" fmla="*/ 3666799 w 5979492"/>
              <a:gd name="connsiteY849" fmla="*/ 2752273 h 5913566"/>
              <a:gd name="connsiteX850" fmla="*/ 3676721 w 5979492"/>
              <a:gd name="connsiteY850" fmla="*/ 2761034 h 5913566"/>
              <a:gd name="connsiteX851" fmla="*/ 3686361 w 5979492"/>
              <a:gd name="connsiteY851" fmla="*/ 2769795 h 5913566"/>
              <a:gd name="connsiteX852" fmla="*/ 3706775 w 5979492"/>
              <a:gd name="connsiteY852" fmla="*/ 2786495 h 5913566"/>
              <a:gd name="connsiteX853" fmla="*/ 3726905 w 5979492"/>
              <a:gd name="connsiteY853" fmla="*/ 2803196 h 5913566"/>
              <a:gd name="connsiteX854" fmla="*/ 3747035 w 5979492"/>
              <a:gd name="connsiteY854" fmla="*/ 2820170 h 5913566"/>
              <a:gd name="connsiteX855" fmla="*/ 3749020 w 5979492"/>
              <a:gd name="connsiteY855" fmla="*/ 2821812 h 5913566"/>
              <a:gd name="connsiteX856" fmla="*/ 3750437 w 5979492"/>
              <a:gd name="connsiteY856" fmla="*/ 2823181 h 5913566"/>
              <a:gd name="connsiteX857" fmla="*/ 3751288 w 5979492"/>
              <a:gd name="connsiteY857" fmla="*/ 2824550 h 5913566"/>
              <a:gd name="connsiteX858" fmla="*/ 3751855 w 5979492"/>
              <a:gd name="connsiteY858" fmla="*/ 2825919 h 5913566"/>
              <a:gd name="connsiteX859" fmla="*/ 3756108 w 5979492"/>
              <a:gd name="connsiteY859" fmla="*/ 2831394 h 5913566"/>
              <a:gd name="connsiteX860" fmla="*/ 3760361 w 5979492"/>
              <a:gd name="connsiteY860" fmla="*/ 2836322 h 5913566"/>
              <a:gd name="connsiteX861" fmla="*/ 3769434 w 5979492"/>
              <a:gd name="connsiteY861" fmla="*/ 2846452 h 5913566"/>
              <a:gd name="connsiteX862" fmla="*/ 3778506 w 5979492"/>
              <a:gd name="connsiteY862" fmla="*/ 2855761 h 5913566"/>
              <a:gd name="connsiteX863" fmla="*/ 3788429 w 5979492"/>
              <a:gd name="connsiteY863" fmla="*/ 2865069 h 5913566"/>
              <a:gd name="connsiteX864" fmla="*/ 3798353 w 5979492"/>
              <a:gd name="connsiteY864" fmla="*/ 2873830 h 5913566"/>
              <a:gd name="connsiteX865" fmla="*/ 3808560 w 5979492"/>
              <a:gd name="connsiteY865" fmla="*/ 2882591 h 5913566"/>
              <a:gd name="connsiteX866" fmla="*/ 3829257 w 5979492"/>
              <a:gd name="connsiteY866" fmla="*/ 2900386 h 5913566"/>
              <a:gd name="connsiteX867" fmla="*/ 3839463 w 5979492"/>
              <a:gd name="connsiteY867" fmla="*/ 2909421 h 5913566"/>
              <a:gd name="connsiteX868" fmla="*/ 3849103 w 5979492"/>
              <a:gd name="connsiteY868" fmla="*/ 2918455 h 5913566"/>
              <a:gd name="connsiteX869" fmla="*/ 3858460 w 5979492"/>
              <a:gd name="connsiteY869" fmla="*/ 2927490 h 5913566"/>
              <a:gd name="connsiteX870" fmla="*/ 3867815 w 5979492"/>
              <a:gd name="connsiteY870" fmla="*/ 2937346 h 5913566"/>
              <a:gd name="connsiteX871" fmla="*/ 3872352 w 5979492"/>
              <a:gd name="connsiteY871" fmla="*/ 2942547 h 5913566"/>
              <a:gd name="connsiteX872" fmla="*/ 3876605 w 5979492"/>
              <a:gd name="connsiteY872" fmla="*/ 2947475 h 5913566"/>
              <a:gd name="connsiteX873" fmla="*/ 3880575 w 5979492"/>
              <a:gd name="connsiteY873" fmla="*/ 2952677 h 5913566"/>
              <a:gd name="connsiteX874" fmla="*/ 3884544 w 5979492"/>
              <a:gd name="connsiteY874" fmla="*/ 2957879 h 5913566"/>
              <a:gd name="connsiteX875" fmla="*/ 3888513 w 5979492"/>
              <a:gd name="connsiteY875" fmla="*/ 2963354 h 5913566"/>
              <a:gd name="connsiteX876" fmla="*/ 3892199 w 5979492"/>
              <a:gd name="connsiteY876" fmla="*/ 2969104 h 5913566"/>
              <a:gd name="connsiteX877" fmla="*/ 3895318 w 5979492"/>
              <a:gd name="connsiteY877" fmla="*/ 2974853 h 5913566"/>
              <a:gd name="connsiteX878" fmla="*/ 3898720 w 5979492"/>
              <a:gd name="connsiteY878" fmla="*/ 2980876 h 5913566"/>
              <a:gd name="connsiteX879" fmla="*/ 3905807 w 5979492"/>
              <a:gd name="connsiteY879" fmla="*/ 2990732 h 5913566"/>
              <a:gd name="connsiteX880" fmla="*/ 3913179 w 5979492"/>
              <a:gd name="connsiteY880" fmla="*/ 3000862 h 5913566"/>
              <a:gd name="connsiteX881" fmla="*/ 3920551 w 5979492"/>
              <a:gd name="connsiteY881" fmla="*/ 3010444 h 5913566"/>
              <a:gd name="connsiteX882" fmla="*/ 3928206 w 5979492"/>
              <a:gd name="connsiteY882" fmla="*/ 3020300 h 5913566"/>
              <a:gd name="connsiteX883" fmla="*/ 3936145 w 5979492"/>
              <a:gd name="connsiteY883" fmla="*/ 3029608 h 5913566"/>
              <a:gd name="connsiteX884" fmla="*/ 3944651 w 5979492"/>
              <a:gd name="connsiteY884" fmla="*/ 3039191 h 5913566"/>
              <a:gd name="connsiteX885" fmla="*/ 3952872 w 5979492"/>
              <a:gd name="connsiteY885" fmla="*/ 3048225 h 5913566"/>
              <a:gd name="connsiteX886" fmla="*/ 3961095 w 5979492"/>
              <a:gd name="connsiteY886" fmla="*/ 3057260 h 5913566"/>
              <a:gd name="connsiteX887" fmla="*/ 3978673 w 5979492"/>
              <a:gd name="connsiteY887" fmla="*/ 3075055 h 5913566"/>
              <a:gd name="connsiteX888" fmla="*/ 3996535 w 5979492"/>
              <a:gd name="connsiteY888" fmla="*/ 3092303 h 5913566"/>
              <a:gd name="connsiteX889" fmla="*/ 4014397 w 5979492"/>
              <a:gd name="connsiteY889" fmla="*/ 3109551 h 5913566"/>
              <a:gd name="connsiteX890" fmla="*/ 4033110 w 5979492"/>
              <a:gd name="connsiteY890" fmla="*/ 3126525 h 5913566"/>
              <a:gd name="connsiteX891" fmla="*/ 4070251 w 5979492"/>
              <a:gd name="connsiteY891" fmla="*/ 3160200 h 5913566"/>
              <a:gd name="connsiteX892" fmla="*/ 4088680 w 5979492"/>
              <a:gd name="connsiteY892" fmla="*/ 3177174 h 5913566"/>
              <a:gd name="connsiteX893" fmla="*/ 4106541 w 5979492"/>
              <a:gd name="connsiteY893" fmla="*/ 3194148 h 5913566"/>
              <a:gd name="connsiteX894" fmla="*/ 4124404 w 5979492"/>
              <a:gd name="connsiteY894" fmla="*/ 3211670 h 5913566"/>
              <a:gd name="connsiteX895" fmla="*/ 4141982 w 5979492"/>
              <a:gd name="connsiteY895" fmla="*/ 3229465 h 5913566"/>
              <a:gd name="connsiteX896" fmla="*/ 4150204 w 5979492"/>
              <a:gd name="connsiteY896" fmla="*/ 3238226 h 5913566"/>
              <a:gd name="connsiteX897" fmla="*/ 4158710 w 5979492"/>
              <a:gd name="connsiteY897" fmla="*/ 3247534 h 5913566"/>
              <a:gd name="connsiteX898" fmla="*/ 4166932 w 5979492"/>
              <a:gd name="connsiteY898" fmla="*/ 3256842 h 5913566"/>
              <a:gd name="connsiteX899" fmla="*/ 4174871 w 5979492"/>
              <a:gd name="connsiteY899" fmla="*/ 3266425 h 5913566"/>
              <a:gd name="connsiteX900" fmla="*/ 4184227 w 5979492"/>
              <a:gd name="connsiteY900" fmla="*/ 3274638 h 5913566"/>
              <a:gd name="connsiteX901" fmla="*/ 4194433 w 5979492"/>
              <a:gd name="connsiteY901" fmla="*/ 3282577 h 5913566"/>
              <a:gd name="connsiteX902" fmla="*/ 4204073 w 5979492"/>
              <a:gd name="connsiteY902" fmla="*/ 3291065 h 5913566"/>
              <a:gd name="connsiteX903" fmla="*/ 4208893 w 5979492"/>
              <a:gd name="connsiteY903" fmla="*/ 3294898 h 5913566"/>
              <a:gd name="connsiteX904" fmla="*/ 4213713 w 5979492"/>
              <a:gd name="connsiteY904" fmla="*/ 3299278 h 5913566"/>
              <a:gd name="connsiteX905" fmla="*/ 4217967 w 5979492"/>
              <a:gd name="connsiteY905" fmla="*/ 3303658 h 5913566"/>
              <a:gd name="connsiteX906" fmla="*/ 4222219 w 5979492"/>
              <a:gd name="connsiteY906" fmla="*/ 3308039 h 5913566"/>
              <a:gd name="connsiteX907" fmla="*/ 4226472 w 5979492"/>
              <a:gd name="connsiteY907" fmla="*/ 3312967 h 5913566"/>
              <a:gd name="connsiteX908" fmla="*/ 4229875 w 5979492"/>
              <a:gd name="connsiteY908" fmla="*/ 3317895 h 5913566"/>
              <a:gd name="connsiteX909" fmla="*/ 4233559 w 5979492"/>
              <a:gd name="connsiteY909" fmla="*/ 3323096 h 5913566"/>
              <a:gd name="connsiteX910" fmla="*/ 4236395 w 5979492"/>
              <a:gd name="connsiteY910" fmla="*/ 3328572 h 5913566"/>
              <a:gd name="connsiteX911" fmla="*/ 4238947 w 5979492"/>
              <a:gd name="connsiteY911" fmla="*/ 3334595 h 5913566"/>
              <a:gd name="connsiteX912" fmla="*/ 4240931 w 5979492"/>
              <a:gd name="connsiteY912" fmla="*/ 3340345 h 5913566"/>
              <a:gd name="connsiteX913" fmla="*/ 4257375 w 5979492"/>
              <a:gd name="connsiteY913" fmla="*/ 3355128 h 5913566"/>
              <a:gd name="connsiteX914" fmla="*/ 4274104 w 5979492"/>
              <a:gd name="connsiteY914" fmla="*/ 3369365 h 5913566"/>
              <a:gd name="connsiteX915" fmla="*/ 4283177 w 5979492"/>
              <a:gd name="connsiteY915" fmla="*/ 3376483 h 5913566"/>
              <a:gd name="connsiteX916" fmla="*/ 4291965 w 5979492"/>
              <a:gd name="connsiteY916" fmla="*/ 3383874 h 5913566"/>
              <a:gd name="connsiteX917" fmla="*/ 4300188 w 5979492"/>
              <a:gd name="connsiteY917" fmla="*/ 3391814 h 5913566"/>
              <a:gd name="connsiteX918" fmla="*/ 4307843 w 5979492"/>
              <a:gd name="connsiteY918" fmla="*/ 3399754 h 5913566"/>
              <a:gd name="connsiteX919" fmla="*/ 4315498 w 5979492"/>
              <a:gd name="connsiteY919" fmla="*/ 3407967 h 5913566"/>
              <a:gd name="connsiteX920" fmla="*/ 4322586 w 5979492"/>
              <a:gd name="connsiteY920" fmla="*/ 3416180 h 5913566"/>
              <a:gd name="connsiteX921" fmla="*/ 4329675 w 5979492"/>
              <a:gd name="connsiteY921" fmla="*/ 3424941 h 5913566"/>
              <a:gd name="connsiteX922" fmla="*/ 4336479 w 5979492"/>
              <a:gd name="connsiteY922" fmla="*/ 3433702 h 5913566"/>
              <a:gd name="connsiteX923" fmla="*/ 4342999 w 5979492"/>
              <a:gd name="connsiteY923" fmla="*/ 3442737 h 5913566"/>
              <a:gd name="connsiteX924" fmla="*/ 4349237 w 5979492"/>
              <a:gd name="connsiteY924" fmla="*/ 3451771 h 5913566"/>
              <a:gd name="connsiteX925" fmla="*/ 4361429 w 5979492"/>
              <a:gd name="connsiteY925" fmla="*/ 3470114 h 5913566"/>
              <a:gd name="connsiteX926" fmla="*/ 4373337 w 5979492"/>
              <a:gd name="connsiteY926" fmla="*/ 3488457 h 5913566"/>
              <a:gd name="connsiteX927" fmla="*/ 4385528 w 5979492"/>
              <a:gd name="connsiteY927" fmla="*/ 3506800 h 5913566"/>
              <a:gd name="connsiteX928" fmla="*/ 4391199 w 5979492"/>
              <a:gd name="connsiteY928" fmla="*/ 3513371 h 5913566"/>
              <a:gd name="connsiteX929" fmla="*/ 4397153 w 5979492"/>
              <a:gd name="connsiteY929" fmla="*/ 3519942 h 5913566"/>
              <a:gd name="connsiteX930" fmla="*/ 4402823 w 5979492"/>
              <a:gd name="connsiteY930" fmla="*/ 3526512 h 5913566"/>
              <a:gd name="connsiteX931" fmla="*/ 4408209 w 5979492"/>
              <a:gd name="connsiteY931" fmla="*/ 3533083 h 5913566"/>
              <a:gd name="connsiteX932" fmla="*/ 4410478 w 5979492"/>
              <a:gd name="connsiteY932" fmla="*/ 3536368 h 5913566"/>
              <a:gd name="connsiteX933" fmla="*/ 4412463 w 5979492"/>
              <a:gd name="connsiteY933" fmla="*/ 3540201 h 5913566"/>
              <a:gd name="connsiteX934" fmla="*/ 4414731 w 5979492"/>
              <a:gd name="connsiteY934" fmla="*/ 3544034 h 5913566"/>
              <a:gd name="connsiteX935" fmla="*/ 4416433 w 5979492"/>
              <a:gd name="connsiteY935" fmla="*/ 3547593 h 5913566"/>
              <a:gd name="connsiteX936" fmla="*/ 4417849 w 5979492"/>
              <a:gd name="connsiteY936" fmla="*/ 3551700 h 5913566"/>
              <a:gd name="connsiteX937" fmla="*/ 4418983 w 5979492"/>
              <a:gd name="connsiteY937" fmla="*/ 3555533 h 5913566"/>
              <a:gd name="connsiteX938" fmla="*/ 4419835 w 5979492"/>
              <a:gd name="connsiteY938" fmla="*/ 3559913 h 5913566"/>
              <a:gd name="connsiteX939" fmla="*/ 4420117 w 5979492"/>
              <a:gd name="connsiteY939" fmla="*/ 3564567 h 5913566"/>
              <a:gd name="connsiteX940" fmla="*/ 4425221 w 5979492"/>
              <a:gd name="connsiteY940" fmla="*/ 3569495 h 5913566"/>
              <a:gd name="connsiteX941" fmla="*/ 4429475 w 5979492"/>
              <a:gd name="connsiteY941" fmla="*/ 3574149 h 5913566"/>
              <a:gd name="connsiteX942" fmla="*/ 4432877 w 5979492"/>
              <a:gd name="connsiteY942" fmla="*/ 3578803 h 5913566"/>
              <a:gd name="connsiteX943" fmla="*/ 4435995 w 5979492"/>
              <a:gd name="connsiteY943" fmla="*/ 3583731 h 5913566"/>
              <a:gd name="connsiteX944" fmla="*/ 4438263 w 5979492"/>
              <a:gd name="connsiteY944" fmla="*/ 3588659 h 5913566"/>
              <a:gd name="connsiteX945" fmla="*/ 4439681 w 5979492"/>
              <a:gd name="connsiteY945" fmla="*/ 3593314 h 5913566"/>
              <a:gd name="connsiteX946" fmla="*/ 4440815 w 5979492"/>
              <a:gd name="connsiteY946" fmla="*/ 3598242 h 5913566"/>
              <a:gd name="connsiteX947" fmla="*/ 4441099 w 5979492"/>
              <a:gd name="connsiteY947" fmla="*/ 3603170 h 5913566"/>
              <a:gd name="connsiteX948" fmla="*/ 4440815 w 5979492"/>
              <a:gd name="connsiteY948" fmla="*/ 3608098 h 5913566"/>
              <a:gd name="connsiteX949" fmla="*/ 4439397 w 5979492"/>
              <a:gd name="connsiteY949" fmla="*/ 3612751 h 5913566"/>
              <a:gd name="connsiteX950" fmla="*/ 4437980 w 5979492"/>
              <a:gd name="connsiteY950" fmla="*/ 3617679 h 5913566"/>
              <a:gd name="connsiteX951" fmla="*/ 4435712 w 5979492"/>
              <a:gd name="connsiteY951" fmla="*/ 3622607 h 5913566"/>
              <a:gd name="connsiteX952" fmla="*/ 4432593 w 5979492"/>
              <a:gd name="connsiteY952" fmla="*/ 3627535 h 5913566"/>
              <a:gd name="connsiteX953" fmla="*/ 4429191 w 5979492"/>
              <a:gd name="connsiteY953" fmla="*/ 3632190 h 5913566"/>
              <a:gd name="connsiteX954" fmla="*/ 4424938 w 5979492"/>
              <a:gd name="connsiteY954" fmla="*/ 3636844 h 5913566"/>
              <a:gd name="connsiteX955" fmla="*/ 4420401 w 5979492"/>
              <a:gd name="connsiteY955" fmla="*/ 3641772 h 5913566"/>
              <a:gd name="connsiteX956" fmla="*/ 4433443 w 5979492"/>
              <a:gd name="connsiteY956" fmla="*/ 3670792 h 5913566"/>
              <a:gd name="connsiteX957" fmla="*/ 4434861 w 5979492"/>
              <a:gd name="connsiteY957" fmla="*/ 3684481 h 5913566"/>
              <a:gd name="connsiteX958" fmla="*/ 4435995 w 5979492"/>
              <a:gd name="connsiteY958" fmla="*/ 3698444 h 5913566"/>
              <a:gd name="connsiteX959" fmla="*/ 4437129 w 5979492"/>
              <a:gd name="connsiteY959" fmla="*/ 3712133 h 5913566"/>
              <a:gd name="connsiteX960" fmla="*/ 4437413 w 5979492"/>
              <a:gd name="connsiteY960" fmla="*/ 3718977 h 5913566"/>
              <a:gd name="connsiteX961" fmla="*/ 4437413 w 5979492"/>
              <a:gd name="connsiteY961" fmla="*/ 3725821 h 5913566"/>
              <a:gd name="connsiteX962" fmla="*/ 4437129 w 5979492"/>
              <a:gd name="connsiteY962" fmla="*/ 3732665 h 5913566"/>
              <a:gd name="connsiteX963" fmla="*/ 4436562 w 5979492"/>
              <a:gd name="connsiteY963" fmla="*/ 3739510 h 5913566"/>
              <a:gd name="connsiteX964" fmla="*/ 4435712 w 5979492"/>
              <a:gd name="connsiteY964" fmla="*/ 3746354 h 5913566"/>
              <a:gd name="connsiteX965" fmla="*/ 4434293 w 5979492"/>
              <a:gd name="connsiteY965" fmla="*/ 3752925 h 5913566"/>
              <a:gd name="connsiteX966" fmla="*/ 4432025 w 5979492"/>
              <a:gd name="connsiteY966" fmla="*/ 3759770 h 5913566"/>
              <a:gd name="connsiteX967" fmla="*/ 4429475 w 5979492"/>
              <a:gd name="connsiteY967" fmla="*/ 3766340 h 5913566"/>
              <a:gd name="connsiteX968" fmla="*/ 4426072 w 5979492"/>
              <a:gd name="connsiteY968" fmla="*/ 3772911 h 5913566"/>
              <a:gd name="connsiteX969" fmla="*/ 4422103 w 5979492"/>
              <a:gd name="connsiteY969" fmla="*/ 3779482 h 5913566"/>
              <a:gd name="connsiteX970" fmla="*/ 4421819 w 5979492"/>
              <a:gd name="connsiteY970" fmla="*/ 3781945 h 5913566"/>
              <a:gd name="connsiteX971" fmla="*/ 4421251 w 5979492"/>
              <a:gd name="connsiteY971" fmla="*/ 3784410 h 5913566"/>
              <a:gd name="connsiteX972" fmla="*/ 4420117 w 5979492"/>
              <a:gd name="connsiteY972" fmla="*/ 3787147 h 5913566"/>
              <a:gd name="connsiteX973" fmla="*/ 4419267 w 5979492"/>
              <a:gd name="connsiteY973" fmla="*/ 3789611 h 5913566"/>
              <a:gd name="connsiteX974" fmla="*/ 4416999 w 5979492"/>
              <a:gd name="connsiteY974" fmla="*/ 3794266 h 5913566"/>
              <a:gd name="connsiteX975" fmla="*/ 4413880 w 5979492"/>
              <a:gd name="connsiteY975" fmla="*/ 3799193 h 5913566"/>
              <a:gd name="connsiteX976" fmla="*/ 4410762 w 5979492"/>
              <a:gd name="connsiteY976" fmla="*/ 3803574 h 5913566"/>
              <a:gd name="connsiteX977" fmla="*/ 4407075 w 5979492"/>
              <a:gd name="connsiteY977" fmla="*/ 3808228 h 5913566"/>
              <a:gd name="connsiteX978" fmla="*/ 4403957 w 5979492"/>
              <a:gd name="connsiteY978" fmla="*/ 3813156 h 5913566"/>
              <a:gd name="connsiteX979" fmla="*/ 4400555 w 5979492"/>
              <a:gd name="connsiteY979" fmla="*/ 3817810 h 5913566"/>
              <a:gd name="connsiteX980" fmla="*/ 4397720 w 5979492"/>
              <a:gd name="connsiteY980" fmla="*/ 3822464 h 5913566"/>
              <a:gd name="connsiteX981" fmla="*/ 4396585 w 5979492"/>
              <a:gd name="connsiteY981" fmla="*/ 3825202 h 5913566"/>
              <a:gd name="connsiteX982" fmla="*/ 4395735 w 5979492"/>
              <a:gd name="connsiteY982" fmla="*/ 3827666 h 5913566"/>
              <a:gd name="connsiteX983" fmla="*/ 4394601 w 5979492"/>
              <a:gd name="connsiteY983" fmla="*/ 3830404 h 5913566"/>
              <a:gd name="connsiteX984" fmla="*/ 4394033 w 5979492"/>
              <a:gd name="connsiteY984" fmla="*/ 3832868 h 5913566"/>
              <a:gd name="connsiteX985" fmla="*/ 4393467 w 5979492"/>
              <a:gd name="connsiteY985" fmla="*/ 3835332 h 5913566"/>
              <a:gd name="connsiteX986" fmla="*/ 4393467 w 5979492"/>
              <a:gd name="connsiteY986" fmla="*/ 3838343 h 5913566"/>
              <a:gd name="connsiteX987" fmla="*/ 4393467 w 5979492"/>
              <a:gd name="connsiteY987" fmla="*/ 3841081 h 5913566"/>
              <a:gd name="connsiteX988" fmla="*/ 4394033 w 5979492"/>
              <a:gd name="connsiteY988" fmla="*/ 3844093 h 5913566"/>
              <a:gd name="connsiteX989" fmla="*/ 4394601 w 5979492"/>
              <a:gd name="connsiteY989" fmla="*/ 3847104 h 5913566"/>
              <a:gd name="connsiteX990" fmla="*/ 4396019 w 5979492"/>
              <a:gd name="connsiteY990" fmla="*/ 3850116 h 5913566"/>
              <a:gd name="connsiteX991" fmla="*/ 4397436 w 5979492"/>
              <a:gd name="connsiteY991" fmla="*/ 3853401 h 5913566"/>
              <a:gd name="connsiteX992" fmla="*/ 4399137 w 5979492"/>
              <a:gd name="connsiteY992" fmla="*/ 3856687 h 5913566"/>
              <a:gd name="connsiteX993" fmla="*/ 4401689 w 5979492"/>
              <a:gd name="connsiteY993" fmla="*/ 3859972 h 5913566"/>
              <a:gd name="connsiteX994" fmla="*/ 4404241 w 5979492"/>
              <a:gd name="connsiteY994" fmla="*/ 3863530 h 5913566"/>
              <a:gd name="connsiteX995" fmla="*/ 4407075 w 5979492"/>
              <a:gd name="connsiteY995" fmla="*/ 3867638 h 5913566"/>
              <a:gd name="connsiteX996" fmla="*/ 4409061 w 5979492"/>
              <a:gd name="connsiteY996" fmla="*/ 3870923 h 5913566"/>
              <a:gd name="connsiteX997" fmla="*/ 4410478 w 5979492"/>
              <a:gd name="connsiteY997" fmla="*/ 3874208 h 5913566"/>
              <a:gd name="connsiteX998" fmla="*/ 4410762 w 5979492"/>
              <a:gd name="connsiteY998" fmla="*/ 3876946 h 5913566"/>
              <a:gd name="connsiteX999" fmla="*/ 4410478 w 5979492"/>
              <a:gd name="connsiteY999" fmla="*/ 3879409 h 5913566"/>
              <a:gd name="connsiteX1000" fmla="*/ 4409911 w 5979492"/>
              <a:gd name="connsiteY1000" fmla="*/ 3881874 h 5913566"/>
              <a:gd name="connsiteX1001" fmla="*/ 4408493 w 5979492"/>
              <a:gd name="connsiteY1001" fmla="*/ 3883790 h 5913566"/>
              <a:gd name="connsiteX1002" fmla="*/ 4406225 w 5979492"/>
              <a:gd name="connsiteY1002" fmla="*/ 3885159 h 5913566"/>
              <a:gd name="connsiteX1003" fmla="*/ 4403957 w 5979492"/>
              <a:gd name="connsiteY1003" fmla="*/ 3886528 h 5913566"/>
              <a:gd name="connsiteX1004" fmla="*/ 4400838 w 5979492"/>
              <a:gd name="connsiteY1004" fmla="*/ 3887349 h 5913566"/>
              <a:gd name="connsiteX1005" fmla="*/ 4397720 w 5979492"/>
              <a:gd name="connsiteY1005" fmla="*/ 3887897 h 5913566"/>
              <a:gd name="connsiteX1006" fmla="*/ 4394033 w 5979492"/>
              <a:gd name="connsiteY1006" fmla="*/ 3888170 h 5913566"/>
              <a:gd name="connsiteX1007" fmla="*/ 4390631 w 5979492"/>
              <a:gd name="connsiteY1007" fmla="*/ 3887897 h 5913566"/>
              <a:gd name="connsiteX1008" fmla="*/ 4386379 w 5979492"/>
              <a:gd name="connsiteY1008" fmla="*/ 3887349 h 5913566"/>
              <a:gd name="connsiteX1009" fmla="*/ 4382409 w 5979492"/>
              <a:gd name="connsiteY1009" fmla="*/ 3885980 h 5913566"/>
              <a:gd name="connsiteX1010" fmla="*/ 4378157 w 5979492"/>
              <a:gd name="connsiteY1010" fmla="*/ 3884612 h 5913566"/>
              <a:gd name="connsiteX1011" fmla="*/ 4372486 w 5979492"/>
              <a:gd name="connsiteY1011" fmla="*/ 3882969 h 5913566"/>
              <a:gd name="connsiteX1012" fmla="*/ 4367667 w 5979492"/>
              <a:gd name="connsiteY1012" fmla="*/ 3881874 h 5913566"/>
              <a:gd name="connsiteX1013" fmla="*/ 4363413 w 5979492"/>
              <a:gd name="connsiteY1013" fmla="*/ 3881326 h 5913566"/>
              <a:gd name="connsiteX1014" fmla="*/ 4359444 w 5979492"/>
              <a:gd name="connsiteY1014" fmla="*/ 3881326 h 5913566"/>
              <a:gd name="connsiteX1015" fmla="*/ 4356041 w 5979492"/>
              <a:gd name="connsiteY1015" fmla="*/ 3881874 h 5913566"/>
              <a:gd name="connsiteX1016" fmla="*/ 4352639 w 5979492"/>
              <a:gd name="connsiteY1016" fmla="*/ 3882969 h 5913566"/>
              <a:gd name="connsiteX1017" fmla="*/ 4350088 w 5979492"/>
              <a:gd name="connsiteY1017" fmla="*/ 3884337 h 5913566"/>
              <a:gd name="connsiteX1018" fmla="*/ 4347536 w 5979492"/>
              <a:gd name="connsiteY1018" fmla="*/ 3885980 h 5913566"/>
              <a:gd name="connsiteX1019" fmla="*/ 4345551 w 5979492"/>
              <a:gd name="connsiteY1019" fmla="*/ 3888445 h 5913566"/>
              <a:gd name="connsiteX1020" fmla="*/ 4343851 w 5979492"/>
              <a:gd name="connsiteY1020" fmla="*/ 3890908 h 5913566"/>
              <a:gd name="connsiteX1021" fmla="*/ 4342149 w 5979492"/>
              <a:gd name="connsiteY1021" fmla="*/ 3893920 h 5913566"/>
              <a:gd name="connsiteX1022" fmla="*/ 4340731 w 5979492"/>
              <a:gd name="connsiteY1022" fmla="*/ 3896931 h 5913566"/>
              <a:gd name="connsiteX1023" fmla="*/ 4339597 w 5979492"/>
              <a:gd name="connsiteY1023" fmla="*/ 3900491 h 5913566"/>
              <a:gd name="connsiteX1024" fmla="*/ 4338463 w 5979492"/>
              <a:gd name="connsiteY1024" fmla="*/ 3904049 h 5913566"/>
              <a:gd name="connsiteX1025" fmla="*/ 4337046 w 5979492"/>
              <a:gd name="connsiteY1025" fmla="*/ 3911442 h 5913566"/>
              <a:gd name="connsiteX1026" fmla="*/ 4337613 w 5979492"/>
              <a:gd name="connsiteY1026" fmla="*/ 3915275 h 5913566"/>
              <a:gd name="connsiteX1027" fmla="*/ 4338463 w 5979492"/>
              <a:gd name="connsiteY1027" fmla="*/ 3918833 h 5913566"/>
              <a:gd name="connsiteX1028" fmla="*/ 4339597 w 5979492"/>
              <a:gd name="connsiteY1028" fmla="*/ 3922119 h 5913566"/>
              <a:gd name="connsiteX1029" fmla="*/ 4340731 w 5979492"/>
              <a:gd name="connsiteY1029" fmla="*/ 3925404 h 5913566"/>
              <a:gd name="connsiteX1030" fmla="*/ 4342717 w 5979492"/>
              <a:gd name="connsiteY1030" fmla="*/ 3928142 h 5913566"/>
              <a:gd name="connsiteX1031" fmla="*/ 4344417 w 5979492"/>
              <a:gd name="connsiteY1031" fmla="*/ 3931154 h 5913566"/>
              <a:gd name="connsiteX1032" fmla="*/ 4346401 w 5979492"/>
              <a:gd name="connsiteY1032" fmla="*/ 3933891 h 5913566"/>
              <a:gd name="connsiteX1033" fmla="*/ 4348670 w 5979492"/>
              <a:gd name="connsiteY1033" fmla="*/ 3936355 h 5913566"/>
              <a:gd name="connsiteX1034" fmla="*/ 4353490 w 5979492"/>
              <a:gd name="connsiteY1034" fmla="*/ 3941283 h 5913566"/>
              <a:gd name="connsiteX1035" fmla="*/ 4359161 w 5979492"/>
              <a:gd name="connsiteY1035" fmla="*/ 3945938 h 5913566"/>
              <a:gd name="connsiteX1036" fmla="*/ 4364831 w 5979492"/>
              <a:gd name="connsiteY1036" fmla="*/ 3950591 h 5913566"/>
              <a:gd name="connsiteX1037" fmla="*/ 4370785 w 5979492"/>
              <a:gd name="connsiteY1037" fmla="*/ 3954698 h 5913566"/>
              <a:gd name="connsiteX1038" fmla="*/ 4375321 w 5979492"/>
              <a:gd name="connsiteY1038" fmla="*/ 3956889 h 5913566"/>
              <a:gd name="connsiteX1039" fmla="*/ 4379575 w 5979492"/>
              <a:gd name="connsiteY1039" fmla="*/ 3959352 h 5913566"/>
              <a:gd name="connsiteX1040" fmla="*/ 4387513 w 5979492"/>
              <a:gd name="connsiteY1040" fmla="*/ 3964280 h 5913566"/>
              <a:gd name="connsiteX1041" fmla="*/ 4395451 w 5979492"/>
              <a:gd name="connsiteY1041" fmla="*/ 3969756 h 5913566"/>
              <a:gd name="connsiteX1042" fmla="*/ 4402256 w 5979492"/>
              <a:gd name="connsiteY1042" fmla="*/ 3975505 h 5913566"/>
              <a:gd name="connsiteX1043" fmla="*/ 4409061 w 5979492"/>
              <a:gd name="connsiteY1043" fmla="*/ 3981802 h 5913566"/>
              <a:gd name="connsiteX1044" fmla="*/ 4415298 w 5979492"/>
              <a:gd name="connsiteY1044" fmla="*/ 3988099 h 5913566"/>
              <a:gd name="connsiteX1045" fmla="*/ 4421251 w 5979492"/>
              <a:gd name="connsiteY1045" fmla="*/ 3994943 h 5913566"/>
              <a:gd name="connsiteX1046" fmla="*/ 4426639 w 5979492"/>
              <a:gd name="connsiteY1046" fmla="*/ 4001788 h 5913566"/>
              <a:gd name="connsiteX1047" fmla="*/ 4432309 w 5979492"/>
              <a:gd name="connsiteY1047" fmla="*/ 4008632 h 5913566"/>
              <a:gd name="connsiteX1048" fmla="*/ 4437696 w 5979492"/>
              <a:gd name="connsiteY1048" fmla="*/ 4015750 h 5913566"/>
              <a:gd name="connsiteX1049" fmla="*/ 4447903 w 5979492"/>
              <a:gd name="connsiteY1049" fmla="*/ 4030261 h 5913566"/>
              <a:gd name="connsiteX1050" fmla="*/ 4458393 w 5979492"/>
              <a:gd name="connsiteY1050" fmla="*/ 4045318 h 5913566"/>
              <a:gd name="connsiteX1051" fmla="*/ 4463497 w 5979492"/>
              <a:gd name="connsiteY1051" fmla="*/ 4052436 h 5913566"/>
              <a:gd name="connsiteX1052" fmla="*/ 4469167 w 5979492"/>
              <a:gd name="connsiteY1052" fmla="*/ 4059281 h 5913566"/>
              <a:gd name="connsiteX1053" fmla="*/ 4479375 w 5979492"/>
              <a:gd name="connsiteY1053" fmla="*/ 4070780 h 5913566"/>
              <a:gd name="connsiteX1054" fmla="*/ 4489581 w 5979492"/>
              <a:gd name="connsiteY1054" fmla="*/ 4082278 h 5913566"/>
              <a:gd name="connsiteX1055" fmla="*/ 4499504 w 5979492"/>
              <a:gd name="connsiteY1055" fmla="*/ 4094050 h 5913566"/>
              <a:gd name="connsiteX1056" fmla="*/ 4508861 w 5979492"/>
              <a:gd name="connsiteY1056" fmla="*/ 4105823 h 5913566"/>
              <a:gd name="connsiteX1057" fmla="*/ 4518217 w 5979492"/>
              <a:gd name="connsiteY1057" fmla="*/ 4117869 h 5913566"/>
              <a:gd name="connsiteX1058" fmla="*/ 4527573 w 5979492"/>
              <a:gd name="connsiteY1058" fmla="*/ 4129915 h 5913566"/>
              <a:gd name="connsiteX1059" fmla="*/ 4545719 w 5979492"/>
              <a:gd name="connsiteY1059" fmla="*/ 4154555 h 5913566"/>
              <a:gd name="connsiteX1060" fmla="*/ 4563013 w 5979492"/>
              <a:gd name="connsiteY1060" fmla="*/ 4179195 h 5913566"/>
              <a:gd name="connsiteX1061" fmla="*/ 4580309 w 5979492"/>
              <a:gd name="connsiteY1061" fmla="*/ 4204382 h 5913566"/>
              <a:gd name="connsiteX1062" fmla="*/ 4597035 w 5979492"/>
              <a:gd name="connsiteY1062" fmla="*/ 4229570 h 5913566"/>
              <a:gd name="connsiteX1063" fmla="*/ 4614047 w 5979492"/>
              <a:gd name="connsiteY1063" fmla="*/ 4254757 h 5913566"/>
              <a:gd name="connsiteX1064" fmla="*/ 4633893 w 5979492"/>
              <a:gd name="connsiteY1064" fmla="*/ 4282682 h 5913566"/>
              <a:gd name="connsiteX1065" fmla="*/ 4654024 w 5979492"/>
              <a:gd name="connsiteY1065" fmla="*/ 4310333 h 5913566"/>
              <a:gd name="connsiteX1066" fmla="*/ 4661112 w 5979492"/>
              <a:gd name="connsiteY1066" fmla="*/ 4317178 h 5913566"/>
              <a:gd name="connsiteX1067" fmla="*/ 4667633 w 5979492"/>
              <a:gd name="connsiteY1067" fmla="*/ 4324570 h 5913566"/>
              <a:gd name="connsiteX1068" fmla="*/ 4673303 w 5979492"/>
              <a:gd name="connsiteY1068" fmla="*/ 4331688 h 5913566"/>
              <a:gd name="connsiteX1069" fmla="*/ 4678407 w 5979492"/>
              <a:gd name="connsiteY1069" fmla="*/ 4338806 h 5913566"/>
              <a:gd name="connsiteX1070" fmla="*/ 4682659 w 5979492"/>
              <a:gd name="connsiteY1070" fmla="*/ 4346199 h 5913566"/>
              <a:gd name="connsiteX1071" fmla="*/ 4686062 w 5979492"/>
              <a:gd name="connsiteY1071" fmla="*/ 4353317 h 5913566"/>
              <a:gd name="connsiteX1072" fmla="*/ 4689181 w 5979492"/>
              <a:gd name="connsiteY1072" fmla="*/ 4360708 h 5913566"/>
              <a:gd name="connsiteX1073" fmla="*/ 4691449 w 5979492"/>
              <a:gd name="connsiteY1073" fmla="*/ 4368101 h 5913566"/>
              <a:gd name="connsiteX1074" fmla="*/ 4693433 w 5979492"/>
              <a:gd name="connsiteY1074" fmla="*/ 4376040 h 5913566"/>
              <a:gd name="connsiteX1075" fmla="*/ 4694567 w 5979492"/>
              <a:gd name="connsiteY1075" fmla="*/ 4383432 h 5913566"/>
              <a:gd name="connsiteX1076" fmla="*/ 4695701 w 5979492"/>
              <a:gd name="connsiteY1076" fmla="*/ 4391098 h 5913566"/>
              <a:gd name="connsiteX1077" fmla="*/ 4696269 w 5979492"/>
              <a:gd name="connsiteY1077" fmla="*/ 4398489 h 5913566"/>
              <a:gd name="connsiteX1078" fmla="*/ 4696269 w 5979492"/>
              <a:gd name="connsiteY1078" fmla="*/ 4406155 h 5913566"/>
              <a:gd name="connsiteX1079" fmla="*/ 4695985 w 5979492"/>
              <a:gd name="connsiteY1079" fmla="*/ 4414095 h 5913566"/>
              <a:gd name="connsiteX1080" fmla="*/ 4695701 w 5979492"/>
              <a:gd name="connsiteY1080" fmla="*/ 4421761 h 5913566"/>
              <a:gd name="connsiteX1081" fmla="*/ 4694567 w 5979492"/>
              <a:gd name="connsiteY1081" fmla="*/ 4429427 h 5913566"/>
              <a:gd name="connsiteX1082" fmla="*/ 4693717 w 5979492"/>
              <a:gd name="connsiteY1082" fmla="*/ 4437092 h 5913566"/>
              <a:gd name="connsiteX1083" fmla="*/ 4692583 w 5979492"/>
              <a:gd name="connsiteY1083" fmla="*/ 4445306 h 5913566"/>
              <a:gd name="connsiteX1084" fmla="*/ 4690031 w 5979492"/>
              <a:gd name="connsiteY1084" fmla="*/ 4460637 h 5913566"/>
              <a:gd name="connsiteX1085" fmla="*/ 4686913 w 5979492"/>
              <a:gd name="connsiteY1085" fmla="*/ 4476242 h 5913566"/>
              <a:gd name="connsiteX1086" fmla="*/ 4684361 w 5979492"/>
              <a:gd name="connsiteY1086" fmla="*/ 4492121 h 5913566"/>
              <a:gd name="connsiteX1087" fmla="*/ 4682093 w 5979492"/>
              <a:gd name="connsiteY1087" fmla="*/ 4507452 h 5913566"/>
              <a:gd name="connsiteX1088" fmla="*/ 4681243 w 5979492"/>
              <a:gd name="connsiteY1088" fmla="*/ 4515392 h 5913566"/>
              <a:gd name="connsiteX1089" fmla="*/ 4680675 w 5979492"/>
              <a:gd name="connsiteY1089" fmla="*/ 4523058 h 5913566"/>
              <a:gd name="connsiteX1090" fmla="*/ 4680391 w 5979492"/>
              <a:gd name="connsiteY1090" fmla="*/ 4530724 h 5913566"/>
              <a:gd name="connsiteX1091" fmla="*/ 4680109 w 5979492"/>
              <a:gd name="connsiteY1091" fmla="*/ 4538389 h 5913566"/>
              <a:gd name="connsiteX1092" fmla="*/ 4680675 w 5979492"/>
              <a:gd name="connsiteY1092" fmla="*/ 4546055 h 5913566"/>
              <a:gd name="connsiteX1093" fmla="*/ 4681243 w 5979492"/>
              <a:gd name="connsiteY1093" fmla="*/ 4553721 h 5913566"/>
              <a:gd name="connsiteX1094" fmla="*/ 4682093 w 5979492"/>
              <a:gd name="connsiteY1094" fmla="*/ 4557554 h 5913566"/>
              <a:gd name="connsiteX1095" fmla="*/ 4682943 w 5979492"/>
              <a:gd name="connsiteY1095" fmla="*/ 4561660 h 5913566"/>
              <a:gd name="connsiteX1096" fmla="*/ 4682943 w 5979492"/>
              <a:gd name="connsiteY1096" fmla="*/ 4564945 h 5913566"/>
              <a:gd name="connsiteX1097" fmla="*/ 4682659 w 5979492"/>
              <a:gd name="connsiteY1097" fmla="*/ 4568778 h 5913566"/>
              <a:gd name="connsiteX1098" fmla="*/ 4681525 w 5979492"/>
              <a:gd name="connsiteY1098" fmla="*/ 4572338 h 5913566"/>
              <a:gd name="connsiteX1099" fmla="*/ 4680675 w 5979492"/>
              <a:gd name="connsiteY1099" fmla="*/ 4575623 h 5913566"/>
              <a:gd name="connsiteX1100" fmla="*/ 4679257 w 5979492"/>
              <a:gd name="connsiteY1100" fmla="*/ 4578908 h 5913566"/>
              <a:gd name="connsiteX1101" fmla="*/ 4677840 w 5979492"/>
              <a:gd name="connsiteY1101" fmla="*/ 4582194 h 5913566"/>
              <a:gd name="connsiteX1102" fmla="*/ 4675572 w 5979492"/>
              <a:gd name="connsiteY1102" fmla="*/ 4585479 h 5913566"/>
              <a:gd name="connsiteX1103" fmla="*/ 4673871 w 5979492"/>
              <a:gd name="connsiteY1103" fmla="*/ 4588217 h 5913566"/>
              <a:gd name="connsiteX1104" fmla="*/ 4669051 w 5979492"/>
              <a:gd name="connsiteY1104" fmla="*/ 4594513 h 5913566"/>
              <a:gd name="connsiteX1105" fmla="*/ 4664231 w 5979492"/>
              <a:gd name="connsiteY1105" fmla="*/ 4600263 h 5913566"/>
              <a:gd name="connsiteX1106" fmla="*/ 4659127 w 5979492"/>
              <a:gd name="connsiteY1106" fmla="*/ 4606286 h 5913566"/>
              <a:gd name="connsiteX1107" fmla="*/ 4654024 w 5979492"/>
              <a:gd name="connsiteY1107" fmla="*/ 4612035 h 5913566"/>
              <a:gd name="connsiteX1108" fmla="*/ 4649771 w 5979492"/>
              <a:gd name="connsiteY1108" fmla="*/ 4618058 h 5913566"/>
              <a:gd name="connsiteX1109" fmla="*/ 4647503 w 5979492"/>
              <a:gd name="connsiteY1109" fmla="*/ 4621070 h 5913566"/>
              <a:gd name="connsiteX1110" fmla="*/ 4645801 w 5979492"/>
              <a:gd name="connsiteY1110" fmla="*/ 4624355 h 5913566"/>
              <a:gd name="connsiteX1111" fmla="*/ 4644101 w 5979492"/>
              <a:gd name="connsiteY1111" fmla="*/ 4627366 h 5913566"/>
              <a:gd name="connsiteX1112" fmla="*/ 4642399 w 5979492"/>
              <a:gd name="connsiteY1112" fmla="*/ 4630926 h 5913566"/>
              <a:gd name="connsiteX1113" fmla="*/ 4641549 w 5979492"/>
              <a:gd name="connsiteY1113" fmla="*/ 4634211 h 5913566"/>
              <a:gd name="connsiteX1114" fmla="*/ 4640698 w 5979492"/>
              <a:gd name="connsiteY1114" fmla="*/ 4637770 h 5913566"/>
              <a:gd name="connsiteX1115" fmla="*/ 4640415 w 5979492"/>
              <a:gd name="connsiteY1115" fmla="*/ 4641055 h 5913566"/>
              <a:gd name="connsiteX1116" fmla="*/ 4640415 w 5979492"/>
              <a:gd name="connsiteY1116" fmla="*/ 4644888 h 5913566"/>
              <a:gd name="connsiteX1117" fmla="*/ 4640698 w 5979492"/>
              <a:gd name="connsiteY1117" fmla="*/ 4648721 h 5913566"/>
              <a:gd name="connsiteX1118" fmla="*/ 4641549 w 5979492"/>
              <a:gd name="connsiteY1118" fmla="*/ 4652554 h 5913566"/>
              <a:gd name="connsiteX1119" fmla="*/ 4642683 w 5979492"/>
              <a:gd name="connsiteY1119" fmla="*/ 4656661 h 5913566"/>
              <a:gd name="connsiteX1120" fmla="*/ 4644951 w 5979492"/>
              <a:gd name="connsiteY1120" fmla="*/ 4661041 h 5913566"/>
              <a:gd name="connsiteX1121" fmla="*/ 4637013 w 5979492"/>
              <a:gd name="connsiteY1121" fmla="*/ 4657208 h 5913566"/>
              <a:gd name="connsiteX1122" fmla="*/ 4629641 w 5979492"/>
              <a:gd name="connsiteY1122" fmla="*/ 4655018 h 5913566"/>
              <a:gd name="connsiteX1123" fmla="*/ 4626522 w 5979492"/>
              <a:gd name="connsiteY1123" fmla="*/ 4653649 h 5913566"/>
              <a:gd name="connsiteX1124" fmla="*/ 4623120 w 5979492"/>
              <a:gd name="connsiteY1124" fmla="*/ 4653101 h 5913566"/>
              <a:gd name="connsiteX1125" fmla="*/ 4620285 w 5979492"/>
              <a:gd name="connsiteY1125" fmla="*/ 4652554 h 5913566"/>
              <a:gd name="connsiteX1126" fmla="*/ 4617449 w 5979492"/>
              <a:gd name="connsiteY1126" fmla="*/ 4652280 h 5913566"/>
              <a:gd name="connsiteX1127" fmla="*/ 4614614 w 5979492"/>
              <a:gd name="connsiteY1127" fmla="*/ 4652280 h 5913566"/>
              <a:gd name="connsiteX1128" fmla="*/ 4612063 w 5979492"/>
              <a:gd name="connsiteY1128" fmla="*/ 4652280 h 5913566"/>
              <a:gd name="connsiteX1129" fmla="*/ 4609227 w 5979492"/>
              <a:gd name="connsiteY1129" fmla="*/ 4652554 h 5913566"/>
              <a:gd name="connsiteX1130" fmla="*/ 4606959 w 5979492"/>
              <a:gd name="connsiteY1130" fmla="*/ 4653101 h 5913566"/>
              <a:gd name="connsiteX1131" fmla="*/ 4604975 w 5979492"/>
              <a:gd name="connsiteY1131" fmla="*/ 4653649 h 5913566"/>
              <a:gd name="connsiteX1132" fmla="*/ 4602423 w 5979492"/>
              <a:gd name="connsiteY1132" fmla="*/ 4654744 h 5913566"/>
              <a:gd name="connsiteX1133" fmla="*/ 4600438 w 5979492"/>
              <a:gd name="connsiteY1133" fmla="*/ 4655839 h 5913566"/>
              <a:gd name="connsiteX1134" fmla="*/ 4598737 w 5979492"/>
              <a:gd name="connsiteY1134" fmla="*/ 4656934 h 5913566"/>
              <a:gd name="connsiteX1135" fmla="*/ 4595051 w 5979492"/>
              <a:gd name="connsiteY1135" fmla="*/ 4659399 h 5913566"/>
              <a:gd name="connsiteX1136" fmla="*/ 4591933 w 5979492"/>
              <a:gd name="connsiteY1136" fmla="*/ 4662684 h 5913566"/>
              <a:gd name="connsiteX1137" fmla="*/ 4588530 w 5979492"/>
              <a:gd name="connsiteY1137" fmla="*/ 4665969 h 5913566"/>
              <a:gd name="connsiteX1138" fmla="*/ 4585979 w 5979492"/>
              <a:gd name="connsiteY1138" fmla="*/ 4670075 h 5913566"/>
              <a:gd name="connsiteX1139" fmla="*/ 4583427 w 5979492"/>
              <a:gd name="connsiteY1139" fmla="*/ 4674456 h 5913566"/>
              <a:gd name="connsiteX1140" fmla="*/ 4581159 w 5979492"/>
              <a:gd name="connsiteY1140" fmla="*/ 4678836 h 5913566"/>
              <a:gd name="connsiteX1141" fmla="*/ 4576622 w 5979492"/>
              <a:gd name="connsiteY1141" fmla="*/ 4688419 h 5913566"/>
              <a:gd name="connsiteX1142" fmla="*/ 4572369 w 5979492"/>
              <a:gd name="connsiteY1142" fmla="*/ 4698001 h 5913566"/>
              <a:gd name="connsiteX1143" fmla="*/ 4567833 w 5979492"/>
              <a:gd name="connsiteY1143" fmla="*/ 4707583 h 5913566"/>
              <a:gd name="connsiteX1144" fmla="*/ 4565565 w 5979492"/>
              <a:gd name="connsiteY1144" fmla="*/ 4712237 h 5913566"/>
              <a:gd name="connsiteX1145" fmla="*/ 4562730 w 5979492"/>
              <a:gd name="connsiteY1145" fmla="*/ 4716344 h 5913566"/>
              <a:gd name="connsiteX1146" fmla="*/ 4560178 w 5979492"/>
              <a:gd name="connsiteY1146" fmla="*/ 4720450 h 5913566"/>
              <a:gd name="connsiteX1147" fmla="*/ 4557059 w 5979492"/>
              <a:gd name="connsiteY1147" fmla="*/ 4724283 h 5913566"/>
              <a:gd name="connsiteX1148" fmla="*/ 4553657 w 5979492"/>
              <a:gd name="connsiteY1148" fmla="*/ 4727295 h 5913566"/>
              <a:gd name="connsiteX1149" fmla="*/ 4549971 w 5979492"/>
              <a:gd name="connsiteY1149" fmla="*/ 4729759 h 5913566"/>
              <a:gd name="connsiteX1150" fmla="*/ 4547987 w 5979492"/>
              <a:gd name="connsiteY1150" fmla="*/ 4731401 h 5913566"/>
              <a:gd name="connsiteX1151" fmla="*/ 4546001 w 5979492"/>
              <a:gd name="connsiteY1151" fmla="*/ 4732223 h 5913566"/>
              <a:gd name="connsiteX1152" fmla="*/ 4543451 w 5979492"/>
              <a:gd name="connsiteY1152" fmla="*/ 4733044 h 5913566"/>
              <a:gd name="connsiteX1153" fmla="*/ 4541465 w 5979492"/>
              <a:gd name="connsiteY1153" fmla="*/ 4733866 h 5913566"/>
              <a:gd name="connsiteX1154" fmla="*/ 4538914 w 5979492"/>
              <a:gd name="connsiteY1154" fmla="*/ 4734139 h 5913566"/>
              <a:gd name="connsiteX1155" fmla="*/ 4536362 w 5979492"/>
              <a:gd name="connsiteY1155" fmla="*/ 4734687 h 5913566"/>
              <a:gd name="connsiteX1156" fmla="*/ 4533811 w 5979492"/>
              <a:gd name="connsiteY1156" fmla="*/ 4734687 h 5913566"/>
              <a:gd name="connsiteX1157" fmla="*/ 4530691 w 5979492"/>
              <a:gd name="connsiteY1157" fmla="*/ 4734687 h 5913566"/>
              <a:gd name="connsiteX1158" fmla="*/ 4527856 w 5979492"/>
              <a:gd name="connsiteY1158" fmla="*/ 4734687 h 5913566"/>
              <a:gd name="connsiteX1159" fmla="*/ 4524738 w 5979492"/>
              <a:gd name="connsiteY1159" fmla="*/ 4734139 h 5913566"/>
              <a:gd name="connsiteX1160" fmla="*/ 4521619 w 5979492"/>
              <a:gd name="connsiteY1160" fmla="*/ 4733592 h 5913566"/>
              <a:gd name="connsiteX1161" fmla="*/ 4517933 w 5979492"/>
              <a:gd name="connsiteY1161" fmla="*/ 4732771 h 5913566"/>
              <a:gd name="connsiteX1162" fmla="*/ 4512830 w 5979492"/>
              <a:gd name="connsiteY1162" fmla="*/ 4731401 h 5913566"/>
              <a:gd name="connsiteX1163" fmla="*/ 4507159 w 5979492"/>
              <a:gd name="connsiteY1163" fmla="*/ 4730580 h 5913566"/>
              <a:gd name="connsiteX1164" fmla="*/ 4501489 w 5979492"/>
              <a:gd name="connsiteY1164" fmla="*/ 4729485 h 5913566"/>
              <a:gd name="connsiteX1165" fmla="*/ 4495819 w 5979492"/>
              <a:gd name="connsiteY1165" fmla="*/ 4728938 h 5913566"/>
              <a:gd name="connsiteX1166" fmla="*/ 4490148 w 5979492"/>
              <a:gd name="connsiteY1166" fmla="*/ 4728664 h 5913566"/>
              <a:gd name="connsiteX1167" fmla="*/ 4484477 w 5979492"/>
              <a:gd name="connsiteY1167" fmla="*/ 4728664 h 5913566"/>
              <a:gd name="connsiteX1168" fmla="*/ 4473420 w 5979492"/>
              <a:gd name="connsiteY1168" fmla="*/ 4728938 h 5913566"/>
              <a:gd name="connsiteX1169" fmla="*/ 4461796 w 5979492"/>
              <a:gd name="connsiteY1169" fmla="*/ 4729485 h 5913566"/>
              <a:gd name="connsiteX1170" fmla="*/ 4450171 w 5979492"/>
              <a:gd name="connsiteY1170" fmla="*/ 4730854 h 5913566"/>
              <a:gd name="connsiteX1171" fmla="*/ 4427206 w 5979492"/>
              <a:gd name="connsiteY1171" fmla="*/ 4733318 h 5913566"/>
              <a:gd name="connsiteX1172" fmla="*/ 4415865 w 5979492"/>
              <a:gd name="connsiteY1172" fmla="*/ 4734413 h 5913566"/>
              <a:gd name="connsiteX1173" fmla="*/ 4404241 w 5979492"/>
              <a:gd name="connsiteY1173" fmla="*/ 4734961 h 5913566"/>
              <a:gd name="connsiteX1174" fmla="*/ 4398570 w 5979492"/>
              <a:gd name="connsiteY1174" fmla="*/ 4734961 h 5913566"/>
              <a:gd name="connsiteX1175" fmla="*/ 4392617 w 5979492"/>
              <a:gd name="connsiteY1175" fmla="*/ 4734961 h 5913566"/>
              <a:gd name="connsiteX1176" fmla="*/ 4386946 w 5979492"/>
              <a:gd name="connsiteY1176" fmla="*/ 4734413 h 5913566"/>
              <a:gd name="connsiteX1177" fmla="*/ 4381275 w 5979492"/>
              <a:gd name="connsiteY1177" fmla="*/ 4734139 h 5913566"/>
              <a:gd name="connsiteX1178" fmla="*/ 4375888 w 5979492"/>
              <a:gd name="connsiteY1178" fmla="*/ 4733318 h 5913566"/>
              <a:gd name="connsiteX1179" fmla="*/ 4370217 w 5979492"/>
              <a:gd name="connsiteY1179" fmla="*/ 4732223 h 5913566"/>
              <a:gd name="connsiteX1180" fmla="*/ 4364547 w 5979492"/>
              <a:gd name="connsiteY1180" fmla="*/ 4731128 h 5913566"/>
              <a:gd name="connsiteX1181" fmla="*/ 4358877 w 5979492"/>
              <a:gd name="connsiteY1181" fmla="*/ 4729211 h 5913566"/>
              <a:gd name="connsiteX1182" fmla="*/ 4353207 w 5979492"/>
              <a:gd name="connsiteY1182" fmla="*/ 4727295 h 5913566"/>
              <a:gd name="connsiteX1183" fmla="*/ 4347820 w 5979492"/>
              <a:gd name="connsiteY1183" fmla="*/ 4725105 h 5913566"/>
              <a:gd name="connsiteX1184" fmla="*/ 4342149 w 5979492"/>
              <a:gd name="connsiteY1184" fmla="*/ 4722093 h 5913566"/>
              <a:gd name="connsiteX1185" fmla="*/ 4337046 w 5979492"/>
              <a:gd name="connsiteY1185" fmla="*/ 4719082 h 5913566"/>
              <a:gd name="connsiteX1186" fmla="*/ 4331375 w 5979492"/>
              <a:gd name="connsiteY1186" fmla="*/ 4720177 h 5913566"/>
              <a:gd name="connsiteX1187" fmla="*/ 4325705 w 5979492"/>
              <a:gd name="connsiteY1187" fmla="*/ 4720724 h 5913566"/>
              <a:gd name="connsiteX1188" fmla="*/ 4320317 w 5979492"/>
              <a:gd name="connsiteY1188" fmla="*/ 4721272 h 5913566"/>
              <a:gd name="connsiteX1189" fmla="*/ 4314931 w 5979492"/>
              <a:gd name="connsiteY1189" fmla="*/ 4721545 h 5913566"/>
              <a:gd name="connsiteX1190" fmla="*/ 4310111 w 5979492"/>
              <a:gd name="connsiteY1190" fmla="*/ 4721545 h 5913566"/>
              <a:gd name="connsiteX1191" fmla="*/ 4305007 w 5979492"/>
              <a:gd name="connsiteY1191" fmla="*/ 4721545 h 5913566"/>
              <a:gd name="connsiteX1192" fmla="*/ 4299904 w 5979492"/>
              <a:gd name="connsiteY1192" fmla="*/ 4720998 h 5913566"/>
              <a:gd name="connsiteX1193" fmla="*/ 4295085 w 5979492"/>
              <a:gd name="connsiteY1193" fmla="*/ 4720450 h 5913566"/>
              <a:gd name="connsiteX1194" fmla="*/ 4290831 w 5979492"/>
              <a:gd name="connsiteY1194" fmla="*/ 4719629 h 5913566"/>
              <a:gd name="connsiteX1195" fmla="*/ 4286012 w 5979492"/>
              <a:gd name="connsiteY1195" fmla="*/ 4718808 h 5913566"/>
              <a:gd name="connsiteX1196" fmla="*/ 4281475 w 5979492"/>
              <a:gd name="connsiteY1196" fmla="*/ 4717165 h 5913566"/>
              <a:gd name="connsiteX1197" fmla="*/ 4277506 w 5979492"/>
              <a:gd name="connsiteY1197" fmla="*/ 4716070 h 5913566"/>
              <a:gd name="connsiteX1198" fmla="*/ 4272970 w 5979492"/>
              <a:gd name="connsiteY1198" fmla="*/ 4714427 h 5913566"/>
              <a:gd name="connsiteX1199" fmla="*/ 4268717 w 5979492"/>
              <a:gd name="connsiteY1199" fmla="*/ 4712785 h 5913566"/>
              <a:gd name="connsiteX1200" fmla="*/ 4265031 w 5979492"/>
              <a:gd name="connsiteY1200" fmla="*/ 4710594 h 5913566"/>
              <a:gd name="connsiteX1201" fmla="*/ 4260778 w 5979492"/>
              <a:gd name="connsiteY1201" fmla="*/ 4708678 h 5913566"/>
              <a:gd name="connsiteX1202" fmla="*/ 4256809 w 5979492"/>
              <a:gd name="connsiteY1202" fmla="*/ 4706488 h 5913566"/>
              <a:gd name="connsiteX1203" fmla="*/ 4253407 w 5979492"/>
              <a:gd name="connsiteY1203" fmla="*/ 4704024 h 5913566"/>
              <a:gd name="connsiteX1204" fmla="*/ 4246035 w 5979492"/>
              <a:gd name="connsiteY1204" fmla="*/ 4699096 h 5913566"/>
              <a:gd name="connsiteX1205" fmla="*/ 4238947 w 5979492"/>
              <a:gd name="connsiteY1205" fmla="*/ 4693347 h 5913566"/>
              <a:gd name="connsiteX1206" fmla="*/ 4232143 w 5979492"/>
              <a:gd name="connsiteY1206" fmla="*/ 4687050 h 5913566"/>
              <a:gd name="connsiteX1207" fmla="*/ 4225621 w 5979492"/>
              <a:gd name="connsiteY1207" fmla="*/ 4680479 h 5913566"/>
              <a:gd name="connsiteX1208" fmla="*/ 4219383 w 5979492"/>
              <a:gd name="connsiteY1208" fmla="*/ 4673361 h 5913566"/>
              <a:gd name="connsiteX1209" fmla="*/ 4213146 w 5979492"/>
              <a:gd name="connsiteY1209" fmla="*/ 4665969 h 5913566"/>
              <a:gd name="connsiteX1210" fmla="*/ 4207193 w 5979492"/>
              <a:gd name="connsiteY1210" fmla="*/ 4658303 h 5913566"/>
              <a:gd name="connsiteX1211" fmla="*/ 4182526 w 5979492"/>
              <a:gd name="connsiteY1211" fmla="*/ 4635580 h 5913566"/>
              <a:gd name="connsiteX1212" fmla="*/ 4158143 w 5979492"/>
              <a:gd name="connsiteY1212" fmla="*/ 4612582 h 5913566"/>
              <a:gd name="connsiteX1213" fmla="*/ 4103990 w 5979492"/>
              <a:gd name="connsiteY1213" fmla="*/ 4556459 h 5913566"/>
              <a:gd name="connsiteX1214" fmla="*/ 4072803 w 5979492"/>
              <a:gd name="connsiteY1214" fmla="*/ 4527986 h 5913566"/>
              <a:gd name="connsiteX1215" fmla="*/ 4026305 w 5979492"/>
              <a:gd name="connsiteY1215" fmla="*/ 4478980 h 5913566"/>
              <a:gd name="connsiteX1216" fmla="*/ 4026021 w 5979492"/>
              <a:gd name="connsiteY1216" fmla="*/ 4479801 h 5913566"/>
              <a:gd name="connsiteX1217" fmla="*/ 3876321 w 5979492"/>
              <a:gd name="connsiteY1217" fmla="*/ 4331962 h 5913566"/>
              <a:gd name="connsiteX1218" fmla="*/ 3728039 w 5979492"/>
              <a:gd name="connsiteY1218" fmla="*/ 4196443 h 5913566"/>
              <a:gd name="connsiteX1219" fmla="*/ 3716699 w 5979492"/>
              <a:gd name="connsiteY1219" fmla="*/ 4194252 h 5913566"/>
              <a:gd name="connsiteX1220" fmla="*/ 3712162 w 5979492"/>
              <a:gd name="connsiteY1220" fmla="*/ 4192884 h 5913566"/>
              <a:gd name="connsiteX1221" fmla="*/ 3708193 w 5979492"/>
              <a:gd name="connsiteY1221" fmla="*/ 4191241 h 5913566"/>
              <a:gd name="connsiteX1222" fmla="*/ 3704507 w 5979492"/>
              <a:gd name="connsiteY1222" fmla="*/ 4189324 h 5913566"/>
              <a:gd name="connsiteX1223" fmla="*/ 3700537 w 5979492"/>
              <a:gd name="connsiteY1223" fmla="*/ 4187408 h 5913566"/>
              <a:gd name="connsiteX1224" fmla="*/ 3697135 w 5979492"/>
              <a:gd name="connsiteY1224" fmla="*/ 4185218 h 5913566"/>
              <a:gd name="connsiteX1225" fmla="*/ 3693733 w 5979492"/>
              <a:gd name="connsiteY1225" fmla="*/ 4182754 h 5913566"/>
              <a:gd name="connsiteX1226" fmla="*/ 3690614 w 5979492"/>
              <a:gd name="connsiteY1226" fmla="*/ 4180290 h 5913566"/>
              <a:gd name="connsiteX1227" fmla="*/ 3687212 w 5979492"/>
              <a:gd name="connsiteY1227" fmla="*/ 4177278 h 5913566"/>
              <a:gd name="connsiteX1228" fmla="*/ 3681258 w 5979492"/>
              <a:gd name="connsiteY1228" fmla="*/ 4172077 h 5913566"/>
              <a:gd name="connsiteX1229" fmla="*/ 3676154 w 5979492"/>
              <a:gd name="connsiteY1229" fmla="*/ 4166054 h 5913566"/>
              <a:gd name="connsiteX1230" fmla="*/ 3670484 w 5979492"/>
              <a:gd name="connsiteY1230" fmla="*/ 4159756 h 5913566"/>
              <a:gd name="connsiteX1231" fmla="*/ 3665381 w 5979492"/>
              <a:gd name="connsiteY1231" fmla="*/ 4153460 h 5913566"/>
              <a:gd name="connsiteX1232" fmla="*/ 3667365 w 5979492"/>
              <a:gd name="connsiteY1232" fmla="*/ 4147984 h 5913566"/>
              <a:gd name="connsiteX1233" fmla="*/ 3663679 w 5979492"/>
              <a:gd name="connsiteY1233" fmla="*/ 4147710 h 5913566"/>
              <a:gd name="connsiteX1234" fmla="*/ 3660277 w 5979492"/>
              <a:gd name="connsiteY1234" fmla="*/ 4147437 h 5913566"/>
              <a:gd name="connsiteX1235" fmla="*/ 3657442 w 5979492"/>
              <a:gd name="connsiteY1235" fmla="*/ 4146615 h 5913566"/>
              <a:gd name="connsiteX1236" fmla="*/ 3654607 w 5979492"/>
              <a:gd name="connsiteY1236" fmla="*/ 4145247 h 5913566"/>
              <a:gd name="connsiteX1237" fmla="*/ 3652338 w 5979492"/>
              <a:gd name="connsiteY1237" fmla="*/ 4143604 h 5913566"/>
              <a:gd name="connsiteX1238" fmla="*/ 3650070 w 5979492"/>
              <a:gd name="connsiteY1238" fmla="*/ 4141961 h 5913566"/>
              <a:gd name="connsiteX1239" fmla="*/ 3648086 w 5979492"/>
              <a:gd name="connsiteY1239" fmla="*/ 4140319 h 5913566"/>
              <a:gd name="connsiteX1240" fmla="*/ 3646385 w 5979492"/>
              <a:gd name="connsiteY1240" fmla="*/ 4137854 h 5913566"/>
              <a:gd name="connsiteX1241" fmla="*/ 3642983 w 5979492"/>
              <a:gd name="connsiteY1241" fmla="*/ 4133474 h 5913566"/>
              <a:gd name="connsiteX1242" fmla="*/ 3640147 w 5979492"/>
              <a:gd name="connsiteY1242" fmla="*/ 4128820 h 5913566"/>
              <a:gd name="connsiteX1243" fmla="*/ 3637312 w 5979492"/>
              <a:gd name="connsiteY1243" fmla="*/ 4124165 h 5913566"/>
              <a:gd name="connsiteX1244" fmla="*/ 3635327 w 5979492"/>
              <a:gd name="connsiteY1244" fmla="*/ 4122249 h 5913566"/>
              <a:gd name="connsiteX1245" fmla="*/ 3633626 w 5979492"/>
              <a:gd name="connsiteY1245" fmla="*/ 4120059 h 5913566"/>
              <a:gd name="connsiteX1246" fmla="*/ 3625687 w 5979492"/>
              <a:gd name="connsiteY1246" fmla="*/ 4115952 h 5913566"/>
              <a:gd name="connsiteX1247" fmla="*/ 3618033 w 5979492"/>
              <a:gd name="connsiteY1247" fmla="*/ 4111572 h 5913566"/>
              <a:gd name="connsiteX1248" fmla="*/ 3610944 w 5979492"/>
              <a:gd name="connsiteY1248" fmla="*/ 4106644 h 5913566"/>
              <a:gd name="connsiteX1249" fmla="*/ 3607542 w 5979492"/>
              <a:gd name="connsiteY1249" fmla="*/ 4104180 h 5913566"/>
              <a:gd name="connsiteX1250" fmla="*/ 3604423 w 5979492"/>
              <a:gd name="connsiteY1250" fmla="*/ 4101442 h 5913566"/>
              <a:gd name="connsiteX1251" fmla="*/ 3601304 w 5979492"/>
              <a:gd name="connsiteY1251" fmla="*/ 4098705 h 5913566"/>
              <a:gd name="connsiteX1252" fmla="*/ 3598469 w 5979492"/>
              <a:gd name="connsiteY1252" fmla="*/ 4095419 h 5913566"/>
              <a:gd name="connsiteX1253" fmla="*/ 3595634 w 5979492"/>
              <a:gd name="connsiteY1253" fmla="*/ 4092407 h 5913566"/>
              <a:gd name="connsiteX1254" fmla="*/ 3593366 w 5979492"/>
              <a:gd name="connsiteY1254" fmla="*/ 4088849 h 5913566"/>
              <a:gd name="connsiteX1255" fmla="*/ 3591381 w 5979492"/>
              <a:gd name="connsiteY1255" fmla="*/ 4085563 h 5913566"/>
              <a:gd name="connsiteX1256" fmla="*/ 3589396 w 5979492"/>
              <a:gd name="connsiteY1256" fmla="*/ 4081456 h 5913566"/>
              <a:gd name="connsiteX1257" fmla="*/ 3587979 w 5979492"/>
              <a:gd name="connsiteY1257" fmla="*/ 4077623 h 5913566"/>
              <a:gd name="connsiteX1258" fmla="*/ 3586561 w 5979492"/>
              <a:gd name="connsiteY1258" fmla="*/ 4073243 h 5913566"/>
              <a:gd name="connsiteX1259" fmla="*/ 3564446 w 5979492"/>
              <a:gd name="connsiteY1259" fmla="*/ 4094872 h 5913566"/>
              <a:gd name="connsiteX1260" fmla="*/ 3581742 w 5979492"/>
              <a:gd name="connsiteY1260" fmla="*/ 4136759 h 5913566"/>
              <a:gd name="connsiteX1261" fmla="*/ 3585711 w 5979492"/>
              <a:gd name="connsiteY1261" fmla="*/ 4134296 h 5913566"/>
              <a:gd name="connsiteX1262" fmla="*/ 3592515 w 5979492"/>
              <a:gd name="connsiteY1262" fmla="*/ 4135664 h 5913566"/>
              <a:gd name="connsiteX1263" fmla="*/ 3599036 w 5979492"/>
              <a:gd name="connsiteY1263" fmla="*/ 4137307 h 5913566"/>
              <a:gd name="connsiteX1264" fmla="*/ 3605273 w 5979492"/>
              <a:gd name="connsiteY1264" fmla="*/ 4139224 h 5913566"/>
              <a:gd name="connsiteX1265" fmla="*/ 3610944 w 5979492"/>
              <a:gd name="connsiteY1265" fmla="*/ 4141687 h 5913566"/>
              <a:gd name="connsiteX1266" fmla="*/ 3616331 w 5979492"/>
              <a:gd name="connsiteY1266" fmla="*/ 4143877 h 5913566"/>
              <a:gd name="connsiteX1267" fmla="*/ 3621435 w 5979492"/>
              <a:gd name="connsiteY1267" fmla="*/ 4146889 h 5913566"/>
              <a:gd name="connsiteX1268" fmla="*/ 3626254 w 5979492"/>
              <a:gd name="connsiteY1268" fmla="*/ 4150175 h 5913566"/>
              <a:gd name="connsiteX1269" fmla="*/ 3630791 w 5979492"/>
              <a:gd name="connsiteY1269" fmla="*/ 4153733 h 5913566"/>
              <a:gd name="connsiteX1270" fmla="*/ 3634477 w 5979492"/>
              <a:gd name="connsiteY1270" fmla="*/ 4157566 h 5913566"/>
              <a:gd name="connsiteX1271" fmla="*/ 3638162 w 5979492"/>
              <a:gd name="connsiteY1271" fmla="*/ 4161947 h 5913566"/>
              <a:gd name="connsiteX1272" fmla="*/ 3641281 w 5979492"/>
              <a:gd name="connsiteY1272" fmla="*/ 4166601 h 5913566"/>
              <a:gd name="connsiteX1273" fmla="*/ 3643833 w 5979492"/>
              <a:gd name="connsiteY1273" fmla="*/ 4171255 h 5913566"/>
              <a:gd name="connsiteX1274" fmla="*/ 3646101 w 5979492"/>
              <a:gd name="connsiteY1274" fmla="*/ 4176730 h 5913566"/>
              <a:gd name="connsiteX1275" fmla="*/ 3647519 w 5979492"/>
              <a:gd name="connsiteY1275" fmla="*/ 4182754 h 5913566"/>
              <a:gd name="connsiteX1276" fmla="*/ 3648653 w 5979492"/>
              <a:gd name="connsiteY1276" fmla="*/ 4189051 h 5913566"/>
              <a:gd name="connsiteX1277" fmla="*/ 3649503 w 5979492"/>
              <a:gd name="connsiteY1277" fmla="*/ 4195622 h 5913566"/>
              <a:gd name="connsiteX1278" fmla="*/ 3667649 w 5979492"/>
              <a:gd name="connsiteY1278" fmla="*/ 4224368 h 5913566"/>
              <a:gd name="connsiteX1279" fmla="*/ 3672752 w 5979492"/>
              <a:gd name="connsiteY1279" fmla="*/ 4227380 h 5913566"/>
              <a:gd name="connsiteX1280" fmla="*/ 3677288 w 5979492"/>
              <a:gd name="connsiteY1280" fmla="*/ 4230938 h 5913566"/>
              <a:gd name="connsiteX1281" fmla="*/ 3686361 w 5979492"/>
              <a:gd name="connsiteY1281" fmla="*/ 4238057 h 5913566"/>
              <a:gd name="connsiteX1282" fmla="*/ 3694584 w 5979492"/>
              <a:gd name="connsiteY1282" fmla="*/ 4245449 h 5913566"/>
              <a:gd name="connsiteX1283" fmla="*/ 3702805 w 5979492"/>
              <a:gd name="connsiteY1283" fmla="*/ 4253388 h 5913566"/>
              <a:gd name="connsiteX1284" fmla="*/ 3710177 w 5979492"/>
              <a:gd name="connsiteY1284" fmla="*/ 4261601 h 5913566"/>
              <a:gd name="connsiteX1285" fmla="*/ 3717265 w 5979492"/>
              <a:gd name="connsiteY1285" fmla="*/ 4270089 h 5913566"/>
              <a:gd name="connsiteX1286" fmla="*/ 3724070 w 5979492"/>
              <a:gd name="connsiteY1286" fmla="*/ 4278575 h 5913566"/>
              <a:gd name="connsiteX1287" fmla="*/ 3730875 w 5979492"/>
              <a:gd name="connsiteY1287" fmla="*/ 4287336 h 5913566"/>
              <a:gd name="connsiteX1288" fmla="*/ 3737112 w 5979492"/>
              <a:gd name="connsiteY1288" fmla="*/ 4296097 h 5913566"/>
              <a:gd name="connsiteX1289" fmla="*/ 3743349 w 5979492"/>
              <a:gd name="connsiteY1289" fmla="*/ 4305405 h 5913566"/>
              <a:gd name="connsiteX1290" fmla="*/ 3755825 w 5979492"/>
              <a:gd name="connsiteY1290" fmla="*/ 4323201 h 5913566"/>
              <a:gd name="connsiteX1291" fmla="*/ 3768299 w 5979492"/>
              <a:gd name="connsiteY1291" fmla="*/ 4341271 h 5913566"/>
              <a:gd name="connsiteX1292" fmla="*/ 3774820 w 5979492"/>
              <a:gd name="connsiteY1292" fmla="*/ 4350579 h 5913566"/>
              <a:gd name="connsiteX1293" fmla="*/ 3781341 w 5979492"/>
              <a:gd name="connsiteY1293" fmla="*/ 4359066 h 5913566"/>
              <a:gd name="connsiteX1294" fmla="*/ 3836912 w 5979492"/>
              <a:gd name="connsiteY1294" fmla="*/ 4430247 h 5913566"/>
              <a:gd name="connsiteX1295" fmla="*/ 3864413 w 5979492"/>
              <a:gd name="connsiteY1295" fmla="*/ 4466386 h 5913566"/>
              <a:gd name="connsiteX1296" fmla="*/ 3878022 w 5979492"/>
              <a:gd name="connsiteY1296" fmla="*/ 4484455 h 5913566"/>
              <a:gd name="connsiteX1297" fmla="*/ 3891065 w 5979492"/>
              <a:gd name="connsiteY1297" fmla="*/ 4502799 h 5913566"/>
              <a:gd name="connsiteX1298" fmla="*/ 3904107 w 5979492"/>
              <a:gd name="connsiteY1298" fmla="*/ 4521141 h 5913566"/>
              <a:gd name="connsiteX1299" fmla="*/ 3916865 w 5979492"/>
              <a:gd name="connsiteY1299" fmla="*/ 4539210 h 5913566"/>
              <a:gd name="connsiteX1300" fmla="*/ 3929341 w 5979492"/>
              <a:gd name="connsiteY1300" fmla="*/ 4558101 h 5913566"/>
              <a:gd name="connsiteX1301" fmla="*/ 3941531 w 5979492"/>
              <a:gd name="connsiteY1301" fmla="*/ 4576991 h 5913566"/>
              <a:gd name="connsiteX1302" fmla="*/ 3953156 w 5979492"/>
              <a:gd name="connsiteY1302" fmla="*/ 4596156 h 5913566"/>
              <a:gd name="connsiteX1303" fmla="*/ 3964497 w 5979492"/>
              <a:gd name="connsiteY1303" fmla="*/ 4615594 h 5913566"/>
              <a:gd name="connsiteX1304" fmla="*/ 3974987 w 5979492"/>
              <a:gd name="connsiteY1304" fmla="*/ 4635306 h 5913566"/>
              <a:gd name="connsiteX1305" fmla="*/ 3985194 w 5979492"/>
              <a:gd name="connsiteY1305" fmla="*/ 4655291 h 5913566"/>
              <a:gd name="connsiteX1306" fmla="*/ 3989163 w 5979492"/>
              <a:gd name="connsiteY1306" fmla="*/ 4663779 h 5913566"/>
              <a:gd name="connsiteX1307" fmla="*/ 3991148 w 5979492"/>
              <a:gd name="connsiteY1307" fmla="*/ 4668159 h 5913566"/>
              <a:gd name="connsiteX1308" fmla="*/ 3992565 w 5979492"/>
              <a:gd name="connsiteY1308" fmla="*/ 4671992 h 5913566"/>
              <a:gd name="connsiteX1309" fmla="*/ 3993699 w 5979492"/>
              <a:gd name="connsiteY1309" fmla="*/ 4676373 h 5913566"/>
              <a:gd name="connsiteX1310" fmla="*/ 3993699 w 5979492"/>
              <a:gd name="connsiteY1310" fmla="*/ 4678563 h 5913566"/>
              <a:gd name="connsiteX1311" fmla="*/ 3993983 w 5979492"/>
              <a:gd name="connsiteY1311" fmla="*/ 4680753 h 5913566"/>
              <a:gd name="connsiteX1312" fmla="*/ 3993699 w 5979492"/>
              <a:gd name="connsiteY1312" fmla="*/ 4682943 h 5913566"/>
              <a:gd name="connsiteX1313" fmla="*/ 3993417 w 5979492"/>
              <a:gd name="connsiteY1313" fmla="*/ 4685134 h 5913566"/>
              <a:gd name="connsiteX1314" fmla="*/ 3992849 w 5979492"/>
              <a:gd name="connsiteY1314" fmla="*/ 4687597 h 5913566"/>
              <a:gd name="connsiteX1315" fmla="*/ 3991999 w 5979492"/>
              <a:gd name="connsiteY1315" fmla="*/ 4690062 h 5913566"/>
              <a:gd name="connsiteX1316" fmla="*/ 3994834 w 5979492"/>
              <a:gd name="connsiteY1316" fmla="*/ 4699370 h 5913566"/>
              <a:gd name="connsiteX1317" fmla="*/ 3997669 w 5979492"/>
              <a:gd name="connsiteY1317" fmla="*/ 4708404 h 5913566"/>
              <a:gd name="connsiteX1318" fmla="*/ 3999370 w 5979492"/>
              <a:gd name="connsiteY1318" fmla="*/ 4717712 h 5913566"/>
              <a:gd name="connsiteX1319" fmla="*/ 4000788 w 5979492"/>
              <a:gd name="connsiteY1319" fmla="*/ 4727021 h 5913566"/>
              <a:gd name="connsiteX1320" fmla="*/ 4001638 w 5979492"/>
              <a:gd name="connsiteY1320" fmla="*/ 4736056 h 5913566"/>
              <a:gd name="connsiteX1321" fmla="*/ 4002205 w 5979492"/>
              <a:gd name="connsiteY1321" fmla="*/ 4745364 h 5913566"/>
              <a:gd name="connsiteX1322" fmla="*/ 4002489 w 5979492"/>
              <a:gd name="connsiteY1322" fmla="*/ 4754398 h 5913566"/>
              <a:gd name="connsiteX1323" fmla="*/ 4002205 w 5979492"/>
              <a:gd name="connsiteY1323" fmla="*/ 4763981 h 5913566"/>
              <a:gd name="connsiteX1324" fmla="*/ 4001922 w 5979492"/>
              <a:gd name="connsiteY1324" fmla="*/ 4773015 h 5913566"/>
              <a:gd name="connsiteX1325" fmla="*/ 4001355 w 5979492"/>
              <a:gd name="connsiteY1325" fmla="*/ 4782598 h 5913566"/>
              <a:gd name="connsiteX1326" fmla="*/ 4000504 w 5979492"/>
              <a:gd name="connsiteY1326" fmla="*/ 4791632 h 5913566"/>
              <a:gd name="connsiteX1327" fmla="*/ 3999370 w 5979492"/>
              <a:gd name="connsiteY1327" fmla="*/ 4800940 h 5913566"/>
              <a:gd name="connsiteX1328" fmla="*/ 3996819 w 5979492"/>
              <a:gd name="connsiteY1328" fmla="*/ 4819557 h 5913566"/>
              <a:gd name="connsiteX1329" fmla="*/ 3993983 w 5979492"/>
              <a:gd name="connsiteY1329" fmla="*/ 4837901 h 5913566"/>
              <a:gd name="connsiteX1330" fmla="*/ 3991715 w 5979492"/>
              <a:gd name="connsiteY1330" fmla="*/ 4897310 h 5913566"/>
              <a:gd name="connsiteX1331" fmla="*/ 3990297 w 5979492"/>
              <a:gd name="connsiteY1331" fmla="*/ 4908535 h 5913566"/>
              <a:gd name="connsiteX1332" fmla="*/ 3988313 w 5979492"/>
              <a:gd name="connsiteY1332" fmla="*/ 4919212 h 5913566"/>
              <a:gd name="connsiteX1333" fmla="*/ 3985761 w 5979492"/>
              <a:gd name="connsiteY1333" fmla="*/ 4929890 h 5913566"/>
              <a:gd name="connsiteX1334" fmla="*/ 3984344 w 5979492"/>
              <a:gd name="connsiteY1334" fmla="*/ 4935091 h 5913566"/>
              <a:gd name="connsiteX1335" fmla="*/ 3982359 w 5979492"/>
              <a:gd name="connsiteY1335" fmla="*/ 4940293 h 5913566"/>
              <a:gd name="connsiteX1336" fmla="*/ 3980657 w 5979492"/>
              <a:gd name="connsiteY1336" fmla="*/ 4944947 h 5913566"/>
              <a:gd name="connsiteX1337" fmla="*/ 3978673 w 5979492"/>
              <a:gd name="connsiteY1337" fmla="*/ 4949875 h 5913566"/>
              <a:gd name="connsiteX1338" fmla="*/ 3976688 w 5979492"/>
              <a:gd name="connsiteY1338" fmla="*/ 4954803 h 5913566"/>
              <a:gd name="connsiteX1339" fmla="*/ 3974137 w 5979492"/>
              <a:gd name="connsiteY1339" fmla="*/ 4959457 h 5913566"/>
              <a:gd name="connsiteX1340" fmla="*/ 3971585 w 5979492"/>
              <a:gd name="connsiteY1340" fmla="*/ 4963838 h 5913566"/>
              <a:gd name="connsiteX1341" fmla="*/ 3968749 w 5979492"/>
              <a:gd name="connsiteY1341" fmla="*/ 4968218 h 5913566"/>
              <a:gd name="connsiteX1342" fmla="*/ 3966198 w 5979492"/>
              <a:gd name="connsiteY1342" fmla="*/ 4972872 h 5913566"/>
              <a:gd name="connsiteX1343" fmla="*/ 3963079 w 5979492"/>
              <a:gd name="connsiteY1343" fmla="*/ 4976705 h 5913566"/>
              <a:gd name="connsiteX1344" fmla="*/ 3959961 w 5979492"/>
              <a:gd name="connsiteY1344" fmla="*/ 4981085 h 5913566"/>
              <a:gd name="connsiteX1345" fmla="*/ 3956559 w 5979492"/>
              <a:gd name="connsiteY1345" fmla="*/ 4985192 h 5913566"/>
              <a:gd name="connsiteX1346" fmla="*/ 3953439 w 5979492"/>
              <a:gd name="connsiteY1346" fmla="*/ 4989025 h 5913566"/>
              <a:gd name="connsiteX1347" fmla="*/ 3949470 w 5979492"/>
              <a:gd name="connsiteY1347" fmla="*/ 4993131 h 5913566"/>
              <a:gd name="connsiteX1348" fmla="*/ 3946068 w 5979492"/>
              <a:gd name="connsiteY1348" fmla="*/ 4996964 h 5913566"/>
              <a:gd name="connsiteX1349" fmla="*/ 3942099 w 5979492"/>
              <a:gd name="connsiteY1349" fmla="*/ 5000524 h 5913566"/>
              <a:gd name="connsiteX1350" fmla="*/ 3938129 w 5979492"/>
              <a:gd name="connsiteY1350" fmla="*/ 5004082 h 5913566"/>
              <a:gd name="connsiteX1351" fmla="*/ 3933593 w 5979492"/>
              <a:gd name="connsiteY1351" fmla="*/ 5007368 h 5913566"/>
              <a:gd name="connsiteX1352" fmla="*/ 3924804 w 5979492"/>
              <a:gd name="connsiteY1352" fmla="*/ 5014213 h 5913566"/>
              <a:gd name="connsiteX1353" fmla="*/ 3915164 w 5979492"/>
              <a:gd name="connsiteY1353" fmla="*/ 5020509 h 5913566"/>
              <a:gd name="connsiteX1354" fmla="*/ 3904957 w 5979492"/>
              <a:gd name="connsiteY1354" fmla="*/ 5026532 h 5913566"/>
              <a:gd name="connsiteX1355" fmla="*/ 3894183 w 5979492"/>
              <a:gd name="connsiteY1355" fmla="*/ 5032008 h 5913566"/>
              <a:gd name="connsiteX1356" fmla="*/ 3894751 w 5979492"/>
              <a:gd name="connsiteY1356" fmla="*/ 5038852 h 5913566"/>
              <a:gd name="connsiteX1357" fmla="*/ 3895034 w 5979492"/>
              <a:gd name="connsiteY1357" fmla="*/ 5045696 h 5913566"/>
              <a:gd name="connsiteX1358" fmla="*/ 3895318 w 5979492"/>
              <a:gd name="connsiteY1358" fmla="*/ 5049529 h 5913566"/>
              <a:gd name="connsiteX1359" fmla="*/ 3895034 w 5979492"/>
              <a:gd name="connsiteY1359" fmla="*/ 5052815 h 5913566"/>
              <a:gd name="connsiteX1360" fmla="*/ 3894751 w 5979492"/>
              <a:gd name="connsiteY1360" fmla="*/ 5056374 h 5913566"/>
              <a:gd name="connsiteX1361" fmla="*/ 3894467 w 5979492"/>
              <a:gd name="connsiteY1361" fmla="*/ 5059385 h 5913566"/>
              <a:gd name="connsiteX1362" fmla="*/ 3893617 w 5979492"/>
              <a:gd name="connsiteY1362" fmla="*/ 5062671 h 5913566"/>
              <a:gd name="connsiteX1363" fmla="*/ 3892483 w 5979492"/>
              <a:gd name="connsiteY1363" fmla="*/ 5065408 h 5913566"/>
              <a:gd name="connsiteX1364" fmla="*/ 3890781 w 5979492"/>
              <a:gd name="connsiteY1364" fmla="*/ 5068146 h 5913566"/>
              <a:gd name="connsiteX1365" fmla="*/ 3888796 w 5979492"/>
              <a:gd name="connsiteY1365" fmla="*/ 5070336 h 5913566"/>
              <a:gd name="connsiteX1366" fmla="*/ 3886528 w 5979492"/>
              <a:gd name="connsiteY1366" fmla="*/ 5071979 h 5913566"/>
              <a:gd name="connsiteX1367" fmla="*/ 3883693 w 5979492"/>
              <a:gd name="connsiteY1367" fmla="*/ 5073622 h 5913566"/>
              <a:gd name="connsiteX1368" fmla="*/ 3880575 w 5979492"/>
              <a:gd name="connsiteY1368" fmla="*/ 5074443 h 5913566"/>
              <a:gd name="connsiteX1369" fmla="*/ 3876605 w 5979492"/>
              <a:gd name="connsiteY1369" fmla="*/ 5074717 h 5913566"/>
              <a:gd name="connsiteX1370" fmla="*/ 3866965 w 5979492"/>
              <a:gd name="connsiteY1370" fmla="*/ 5075264 h 5913566"/>
              <a:gd name="connsiteX1371" fmla="*/ 3857042 w 5979492"/>
              <a:gd name="connsiteY1371" fmla="*/ 5075812 h 5913566"/>
              <a:gd name="connsiteX1372" fmla="*/ 3837479 w 5979492"/>
              <a:gd name="connsiteY1372" fmla="*/ 5077454 h 5913566"/>
              <a:gd name="connsiteX1373" fmla="*/ 3818199 w 5979492"/>
              <a:gd name="connsiteY1373" fmla="*/ 5079919 h 5913566"/>
              <a:gd name="connsiteX1374" fmla="*/ 3798636 w 5979492"/>
              <a:gd name="connsiteY1374" fmla="*/ 5082382 h 5913566"/>
              <a:gd name="connsiteX1375" fmla="*/ 3759510 w 5979492"/>
              <a:gd name="connsiteY1375" fmla="*/ 5087858 h 5913566"/>
              <a:gd name="connsiteX1376" fmla="*/ 3740230 w 5979492"/>
              <a:gd name="connsiteY1376" fmla="*/ 5090048 h 5913566"/>
              <a:gd name="connsiteX1377" fmla="*/ 3720668 w 5979492"/>
              <a:gd name="connsiteY1377" fmla="*/ 5092238 h 5913566"/>
              <a:gd name="connsiteX1378" fmla="*/ 3711028 w 5979492"/>
              <a:gd name="connsiteY1378" fmla="*/ 5092786 h 5913566"/>
              <a:gd name="connsiteX1379" fmla="*/ 3701104 w 5979492"/>
              <a:gd name="connsiteY1379" fmla="*/ 5093333 h 5913566"/>
              <a:gd name="connsiteX1380" fmla="*/ 3691465 w 5979492"/>
              <a:gd name="connsiteY1380" fmla="*/ 5093608 h 5913566"/>
              <a:gd name="connsiteX1381" fmla="*/ 3681825 w 5979492"/>
              <a:gd name="connsiteY1381" fmla="*/ 5093608 h 5913566"/>
              <a:gd name="connsiteX1382" fmla="*/ 3672185 w 5979492"/>
              <a:gd name="connsiteY1382" fmla="*/ 5093333 h 5913566"/>
              <a:gd name="connsiteX1383" fmla="*/ 3662262 w 5979492"/>
              <a:gd name="connsiteY1383" fmla="*/ 5092786 h 5913566"/>
              <a:gd name="connsiteX1384" fmla="*/ 3652905 w 5979492"/>
              <a:gd name="connsiteY1384" fmla="*/ 5091417 h 5913566"/>
              <a:gd name="connsiteX1385" fmla="*/ 3642983 w 5979492"/>
              <a:gd name="connsiteY1385" fmla="*/ 5090322 h 5913566"/>
              <a:gd name="connsiteX1386" fmla="*/ 3633626 w 5979492"/>
              <a:gd name="connsiteY1386" fmla="*/ 5088680 h 5913566"/>
              <a:gd name="connsiteX1387" fmla="*/ 3623986 w 5979492"/>
              <a:gd name="connsiteY1387" fmla="*/ 5086763 h 5913566"/>
              <a:gd name="connsiteX1388" fmla="*/ 3614346 w 5979492"/>
              <a:gd name="connsiteY1388" fmla="*/ 5084025 h 5913566"/>
              <a:gd name="connsiteX1389" fmla="*/ 3604991 w 5979492"/>
              <a:gd name="connsiteY1389" fmla="*/ 5081287 h 5913566"/>
              <a:gd name="connsiteX1390" fmla="*/ 3595067 w 5979492"/>
              <a:gd name="connsiteY1390" fmla="*/ 5077729 h 5913566"/>
              <a:gd name="connsiteX1391" fmla="*/ 3585711 w 5979492"/>
              <a:gd name="connsiteY1391" fmla="*/ 5073896 h 5913566"/>
              <a:gd name="connsiteX1392" fmla="*/ 3576071 w 5979492"/>
              <a:gd name="connsiteY1392" fmla="*/ 5069515 h 5913566"/>
              <a:gd name="connsiteX1393" fmla="*/ 3566715 w 5979492"/>
              <a:gd name="connsiteY1393" fmla="*/ 5064313 h 5913566"/>
              <a:gd name="connsiteX1394" fmla="*/ 3563596 w 5979492"/>
              <a:gd name="connsiteY1394" fmla="*/ 5066778 h 5913566"/>
              <a:gd name="connsiteX1395" fmla="*/ 3561044 w 5979492"/>
              <a:gd name="connsiteY1395" fmla="*/ 5068968 h 5913566"/>
              <a:gd name="connsiteX1396" fmla="*/ 3559343 w 5979492"/>
              <a:gd name="connsiteY1396" fmla="*/ 5071158 h 5913566"/>
              <a:gd name="connsiteX1397" fmla="*/ 3557359 w 5979492"/>
              <a:gd name="connsiteY1397" fmla="*/ 5073896 h 5913566"/>
              <a:gd name="connsiteX1398" fmla="*/ 3556225 w 5979492"/>
              <a:gd name="connsiteY1398" fmla="*/ 5076359 h 5913566"/>
              <a:gd name="connsiteX1399" fmla="*/ 3555657 w 5979492"/>
              <a:gd name="connsiteY1399" fmla="*/ 5079371 h 5913566"/>
              <a:gd name="connsiteX1400" fmla="*/ 3555091 w 5979492"/>
              <a:gd name="connsiteY1400" fmla="*/ 5082109 h 5913566"/>
              <a:gd name="connsiteX1401" fmla="*/ 3554523 w 5979492"/>
              <a:gd name="connsiteY1401" fmla="*/ 5084847 h 5913566"/>
              <a:gd name="connsiteX1402" fmla="*/ 3554239 w 5979492"/>
              <a:gd name="connsiteY1402" fmla="*/ 5090870 h 5913566"/>
              <a:gd name="connsiteX1403" fmla="*/ 3553673 w 5979492"/>
              <a:gd name="connsiteY1403" fmla="*/ 5096893 h 5913566"/>
              <a:gd name="connsiteX1404" fmla="*/ 3553105 w 5979492"/>
              <a:gd name="connsiteY1404" fmla="*/ 5099904 h 5913566"/>
              <a:gd name="connsiteX1405" fmla="*/ 3552539 w 5979492"/>
              <a:gd name="connsiteY1405" fmla="*/ 5102642 h 5913566"/>
              <a:gd name="connsiteX1406" fmla="*/ 3551404 w 5979492"/>
              <a:gd name="connsiteY1406" fmla="*/ 5105654 h 5913566"/>
              <a:gd name="connsiteX1407" fmla="*/ 3550270 w 5979492"/>
              <a:gd name="connsiteY1407" fmla="*/ 5108117 h 5913566"/>
              <a:gd name="connsiteX1408" fmla="*/ 3554807 w 5979492"/>
              <a:gd name="connsiteY1408" fmla="*/ 5113867 h 5913566"/>
              <a:gd name="connsiteX1409" fmla="*/ 3559060 w 5979492"/>
              <a:gd name="connsiteY1409" fmla="*/ 5119890 h 5913566"/>
              <a:gd name="connsiteX1410" fmla="*/ 3562462 w 5979492"/>
              <a:gd name="connsiteY1410" fmla="*/ 5126187 h 5913566"/>
              <a:gd name="connsiteX1411" fmla="*/ 3565865 w 5979492"/>
              <a:gd name="connsiteY1411" fmla="*/ 5132210 h 5913566"/>
              <a:gd name="connsiteX1412" fmla="*/ 3568416 w 5979492"/>
              <a:gd name="connsiteY1412" fmla="*/ 5138507 h 5913566"/>
              <a:gd name="connsiteX1413" fmla="*/ 3570968 w 5979492"/>
              <a:gd name="connsiteY1413" fmla="*/ 5145078 h 5913566"/>
              <a:gd name="connsiteX1414" fmla="*/ 3573236 w 5979492"/>
              <a:gd name="connsiteY1414" fmla="*/ 5151374 h 5913566"/>
              <a:gd name="connsiteX1415" fmla="*/ 3574937 w 5979492"/>
              <a:gd name="connsiteY1415" fmla="*/ 5157945 h 5913566"/>
              <a:gd name="connsiteX1416" fmla="*/ 3576638 w 5979492"/>
              <a:gd name="connsiteY1416" fmla="*/ 5164515 h 5913566"/>
              <a:gd name="connsiteX1417" fmla="*/ 3578339 w 5979492"/>
              <a:gd name="connsiteY1417" fmla="*/ 5171360 h 5913566"/>
              <a:gd name="connsiteX1418" fmla="*/ 3580607 w 5979492"/>
              <a:gd name="connsiteY1418" fmla="*/ 5184775 h 5913566"/>
              <a:gd name="connsiteX1419" fmla="*/ 3582592 w 5979492"/>
              <a:gd name="connsiteY1419" fmla="*/ 5198190 h 5913566"/>
              <a:gd name="connsiteX1420" fmla="*/ 3584860 w 5979492"/>
              <a:gd name="connsiteY1420" fmla="*/ 5211879 h 5913566"/>
              <a:gd name="connsiteX1421" fmla="*/ 3582025 w 5979492"/>
              <a:gd name="connsiteY1421" fmla="*/ 5375597 h 5913566"/>
              <a:gd name="connsiteX1422" fmla="*/ 3580891 w 5979492"/>
              <a:gd name="connsiteY1422" fmla="*/ 5386274 h 5913566"/>
              <a:gd name="connsiteX1423" fmla="*/ 3578907 w 5979492"/>
              <a:gd name="connsiteY1423" fmla="*/ 5396952 h 5913566"/>
              <a:gd name="connsiteX1424" fmla="*/ 3576354 w 5979492"/>
              <a:gd name="connsiteY1424" fmla="*/ 5407081 h 5913566"/>
              <a:gd name="connsiteX1425" fmla="*/ 3573519 w 5979492"/>
              <a:gd name="connsiteY1425" fmla="*/ 5417485 h 5913566"/>
              <a:gd name="connsiteX1426" fmla="*/ 3569834 w 5979492"/>
              <a:gd name="connsiteY1426" fmla="*/ 5427341 h 5913566"/>
              <a:gd name="connsiteX1427" fmla="*/ 3566147 w 5979492"/>
              <a:gd name="connsiteY1427" fmla="*/ 5437471 h 5913566"/>
              <a:gd name="connsiteX1428" fmla="*/ 3561611 w 5979492"/>
              <a:gd name="connsiteY1428" fmla="*/ 5447052 h 5913566"/>
              <a:gd name="connsiteX1429" fmla="*/ 3556792 w 5979492"/>
              <a:gd name="connsiteY1429" fmla="*/ 5456635 h 5913566"/>
              <a:gd name="connsiteX1430" fmla="*/ 3551404 w 5979492"/>
              <a:gd name="connsiteY1430" fmla="*/ 5465943 h 5913566"/>
              <a:gd name="connsiteX1431" fmla="*/ 3546018 w 5979492"/>
              <a:gd name="connsiteY1431" fmla="*/ 5475252 h 5913566"/>
              <a:gd name="connsiteX1432" fmla="*/ 3540063 w 5979492"/>
              <a:gd name="connsiteY1432" fmla="*/ 5484013 h 5913566"/>
              <a:gd name="connsiteX1433" fmla="*/ 3533543 w 5979492"/>
              <a:gd name="connsiteY1433" fmla="*/ 5492773 h 5913566"/>
              <a:gd name="connsiteX1434" fmla="*/ 3526738 w 5979492"/>
              <a:gd name="connsiteY1434" fmla="*/ 5501260 h 5913566"/>
              <a:gd name="connsiteX1435" fmla="*/ 3519650 w 5979492"/>
              <a:gd name="connsiteY1435" fmla="*/ 5509200 h 5913566"/>
              <a:gd name="connsiteX1436" fmla="*/ 3511995 w 5979492"/>
              <a:gd name="connsiteY1436" fmla="*/ 5516866 h 5913566"/>
              <a:gd name="connsiteX1437" fmla="*/ 3504339 w 5979492"/>
              <a:gd name="connsiteY1437" fmla="*/ 5524532 h 5913566"/>
              <a:gd name="connsiteX1438" fmla="*/ 3496401 w 5979492"/>
              <a:gd name="connsiteY1438" fmla="*/ 5531650 h 5913566"/>
              <a:gd name="connsiteX1439" fmla="*/ 3488179 w 5979492"/>
              <a:gd name="connsiteY1439" fmla="*/ 5538220 h 5913566"/>
              <a:gd name="connsiteX1440" fmla="*/ 3479389 w 5979492"/>
              <a:gd name="connsiteY1440" fmla="*/ 5544791 h 5913566"/>
              <a:gd name="connsiteX1441" fmla="*/ 3470884 w 5979492"/>
              <a:gd name="connsiteY1441" fmla="*/ 5550814 h 5913566"/>
              <a:gd name="connsiteX1442" fmla="*/ 3462095 w 5979492"/>
              <a:gd name="connsiteY1442" fmla="*/ 5556290 h 5913566"/>
              <a:gd name="connsiteX1443" fmla="*/ 3452739 w 5979492"/>
              <a:gd name="connsiteY1443" fmla="*/ 5561218 h 5913566"/>
              <a:gd name="connsiteX1444" fmla="*/ 3443666 w 5979492"/>
              <a:gd name="connsiteY1444" fmla="*/ 5566145 h 5913566"/>
              <a:gd name="connsiteX1445" fmla="*/ 3434310 w 5979492"/>
              <a:gd name="connsiteY1445" fmla="*/ 5570252 h 5913566"/>
              <a:gd name="connsiteX1446" fmla="*/ 3424386 w 5979492"/>
              <a:gd name="connsiteY1446" fmla="*/ 5574359 h 5913566"/>
              <a:gd name="connsiteX1447" fmla="*/ 3415030 w 5979492"/>
              <a:gd name="connsiteY1447" fmla="*/ 5577370 h 5913566"/>
              <a:gd name="connsiteX1448" fmla="*/ 3405107 w 5979492"/>
              <a:gd name="connsiteY1448" fmla="*/ 5580108 h 5913566"/>
              <a:gd name="connsiteX1449" fmla="*/ 3395184 w 5979492"/>
              <a:gd name="connsiteY1449" fmla="*/ 5582572 h 5913566"/>
              <a:gd name="connsiteX1450" fmla="*/ 3385260 w 5979492"/>
              <a:gd name="connsiteY1450" fmla="*/ 5584215 h 5913566"/>
              <a:gd name="connsiteX1451" fmla="*/ 3375053 w 5979492"/>
              <a:gd name="connsiteY1451" fmla="*/ 5585036 h 5913566"/>
              <a:gd name="connsiteX1452" fmla="*/ 3365131 w 5979492"/>
              <a:gd name="connsiteY1452" fmla="*/ 5585583 h 5913566"/>
              <a:gd name="connsiteX1453" fmla="*/ 3355207 w 5979492"/>
              <a:gd name="connsiteY1453" fmla="*/ 5585583 h 5913566"/>
              <a:gd name="connsiteX1454" fmla="*/ 3323736 w 5979492"/>
              <a:gd name="connsiteY1454" fmla="*/ 5587773 h 5913566"/>
              <a:gd name="connsiteX1455" fmla="*/ 3307859 w 5979492"/>
              <a:gd name="connsiteY1455" fmla="*/ 5588321 h 5913566"/>
              <a:gd name="connsiteX1456" fmla="*/ 3292265 w 5979492"/>
              <a:gd name="connsiteY1456" fmla="*/ 5588868 h 5913566"/>
              <a:gd name="connsiteX1457" fmla="*/ 3276387 w 5979492"/>
              <a:gd name="connsiteY1457" fmla="*/ 5589143 h 5913566"/>
              <a:gd name="connsiteX1458" fmla="*/ 3260794 w 5979492"/>
              <a:gd name="connsiteY1458" fmla="*/ 5588868 h 5913566"/>
              <a:gd name="connsiteX1459" fmla="*/ 3245200 w 5979492"/>
              <a:gd name="connsiteY1459" fmla="*/ 5588321 h 5913566"/>
              <a:gd name="connsiteX1460" fmla="*/ 3229607 w 5979492"/>
              <a:gd name="connsiteY1460" fmla="*/ 5587500 h 5913566"/>
              <a:gd name="connsiteX1461" fmla="*/ 3214296 w 5979492"/>
              <a:gd name="connsiteY1461" fmla="*/ 5585857 h 5913566"/>
              <a:gd name="connsiteX1462" fmla="*/ 3198702 w 5979492"/>
              <a:gd name="connsiteY1462" fmla="*/ 5583941 h 5913566"/>
              <a:gd name="connsiteX1463" fmla="*/ 3183392 w 5979492"/>
              <a:gd name="connsiteY1463" fmla="*/ 5581477 h 5913566"/>
              <a:gd name="connsiteX1464" fmla="*/ 3168082 w 5979492"/>
              <a:gd name="connsiteY1464" fmla="*/ 5578192 h 5913566"/>
              <a:gd name="connsiteX1465" fmla="*/ 3160710 w 5979492"/>
              <a:gd name="connsiteY1465" fmla="*/ 5576275 h 5913566"/>
              <a:gd name="connsiteX1466" fmla="*/ 3152771 w 5979492"/>
              <a:gd name="connsiteY1466" fmla="*/ 5574359 h 5913566"/>
              <a:gd name="connsiteX1467" fmla="*/ 3145400 w 5979492"/>
              <a:gd name="connsiteY1467" fmla="*/ 5571894 h 5913566"/>
              <a:gd name="connsiteX1468" fmla="*/ 3138028 w 5979492"/>
              <a:gd name="connsiteY1468" fmla="*/ 5569704 h 5913566"/>
              <a:gd name="connsiteX1469" fmla="*/ 3130374 w 5979492"/>
              <a:gd name="connsiteY1469" fmla="*/ 5566966 h 5913566"/>
              <a:gd name="connsiteX1470" fmla="*/ 3123002 w 5979492"/>
              <a:gd name="connsiteY1470" fmla="*/ 5564229 h 5913566"/>
              <a:gd name="connsiteX1471" fmla="*/ 3115631 w 5979492"/>
              <a:gd name="connsiteY1471" fmla="*/ 5560943 h 5913566"/>
              <a:gd name="connsiteX1472" fmla="*/ 3108259 w 5979492"/>
              <a:gd name="connsiteY1472" fmla="*/ 5557932 h 5913566"/>
              <a:gd name="connsiteX1473" fmla="*/ 3098902 w 5979492"/>
              <a:gd name="connsiteY1473" fmla="*/ 5555742 h 5913566"/>
              <a:gd name="connsiteX1474" fmla="*/ 3090397 w 5979492"/>
              <a:gd name="connsiteY1474" fmla="*/ 5553004 h 5913566"/>
              <a:gd name="connsiteX1475" fmla="*/ 3081891 w 5979492"/>
              <a:gd name="connsiteY1475" fmla="*/ 5549992 h 5913566"/>
              <a:gd name="connsiteX1476" fmla="*/ 3073669 w 5979492"/>
              <a:gd name="connsiteY1476" fmla="*/ 5546434 h 5913566"/>
              <a:gd name="connsiteX1477" fmla="*/ 3066013 w 5979492"/>
              <a:gd name="connsiteY1477" fmla="*/ 5542874 h 5913566"/>
              <a:gd name="connsiteX1478" fmla="*/ 3058359 w 5979492"/>
              <a:gd name="connsiteY1478" fmla="*/ 5538494 h 5913566"/>
              <a:gd name="connsiteX1479" fmla="*/ 3050987 w 5979492"/>
              <a:gd name="connsiteY1479" fmla="*/ 5534113 h 5913566"/>
              <a:gd name="connsiteX1480" fmla="*/ 3043899 w 5979492"/>
              <a:gd name="connsiteY1480" fmla="*/ 5529185 h 5913566"/>
              <a:gd name="connsiteX1481" fmla="*/ 3037094 w 5979492"/>
              <a:gd name="connsiteY1481" fmla="*/ 5524257 h 5913566"/>
              <a:gd name="connsiteX1482" fmla="*/ 3030290 w 5979492"/>
              <a:gd name="connsiteY1482" fmla="*/ 5519056 h 5913566"/>
              <a:gd name="connsiteX1483" fmla="*/ 3023769 w 5979492"/>
              <a:gd name="connsiteY1483" fmla="*/ 5513580 h 5913566"/>
              <a:gd name="connsiteX1484" fmla="*/ 3017532 w 5979492"/>
              <a:gd name="connsiteY1484" fmla="*/ 5507557 h 5913566"/>
              <a:gd name="connsiteX1485" fmla="*/ 3011294 w 5979492"/>
              <a:gd name="connsiteY1485" fmla="*/ 5501808 h 5913566"/>
              <a:gd name="connsiteX1486" fmla="*/ 3005340 w 5979492"/>
              <a:gd name="connsiteY1486" fmla="*/ 5495511 h 5913566"/>
              <a:gd name="connsiteX1487" fmla="*/ 2999386 w 5979492"/>
              <a:gd name="connsiteY1487" fmla="*/ 5489214 h 5913566"/>
              <a:gd name="connsiteX1488" fmla="*/ 2993716 w 5979492"/>
              <a:gd name="connsiteY1488" fmla="*/ 5482918 h 5913566"/>
              <a:gd name="connsiteX1489" fmla="*/ 2993716 w 5979492"/>
              <a:gd name="connsiteY1489" fmla="*/ 5482643 h 5913566"/>
              <a:gd name="connsiteX1490" fmla="*/ 2991163 w 5979492"/>
              <a:gd name="connsiteY1490" fmla="*/ 5482918 h 5913566"/>
              <a:gd name="connsiteX1491" fmla="*/ 2988329 w 5979492"/>
              <a:gd name="connsiteY1491" fmla="*/ 5482918 h 5913566"/>
              <a:gd name="connsiteX1492" fmla="*/ 2986060 w 5979492"/>
              <a:gd name="connsiteY1492" fmla="*/ 5482643 h 5913566"/>
              <a:gd name="connsiteX1493" fmla="*/ 2983792 w 5979492"/>
              <a:gd name="connsiteY1493" fmla="*/ 5482370 h 5913566"/>
              <a:gd name="connsiteX1494" fmla="*/ 2981241 w 5979492"/>
              <a:gd name="connsiteY1494" fmla="*/ 5481822 h 5913566"/>
              <a:gd name="connsiteX1495" fmla="*/ 2979256 w 5979492"/>
              <a:gd name="connsiteY1495" fmla="*/ 5481001 h 5913566"/>
              <a:gd name="connsiteX1496" fmla="*/ 2977271 w 5979492"/>
              <a:gd name="connsiteY1496" fmla="*/ 5480180 h 5913566"/>
              <a:gd name="connsiteX1497" fmla="*/ 2975003 w 5979492"/>
              <a:gd name="connsiteY1497" fmla="*/ 5479358 h 5913566"/>
              <a:gd name="connsiteX1498" fmla="*/ 2971601 w 5979492"/>
              <a:gd name="connsiteY1498" fmla="*/ 5476620 h 5913566"/>
              <a:gd name="connsiteX1499" fmla="*/ 2967915 w 5979492"/>
              <a:gd name="connsiteY1499" fmla="*/ 5473882 h 5913566"/>
              <a:gd name="connsiteX1500" fmla="*/ 2965079 w 5979492"/>
              <a:gd name="connsiteY1500" fmla="*/ 5470324 h 5913566"/>
              <a:gd name="connsiteX1501" fmla="*/ 2961961 w 5979492"/>
              <a:gd name="connsiteY1501" fmla="*/ 5466764 h 5913566"/>
              <a:gd name="connsiteX1502" fmla="*/ 2895900 w 5979492"/>
              <a:gd name="connsiteY1502" fmla="*/ 5407081 h 5913566"/>
              <a:gd name="connsiteX1503" fmla="*/ 2877755 w 5979492"/>
              <a:gd name="connsiteY1503" fmla="*/ 5392845 h 5913566"/>
              <a:gd name="connsiteX1504" fmla="*/ 2869816 w 5979492"/>
              <a:gd name="connsiteY1504" fmla="*/ 5378883 h 5913566"/>
              <a:gd name="connsiteX1505" fmla="*/ 2861594 w 5979492"/>
              <a:gd name="connsiteY1505" fmla="*/ 5364920 h 5913566"/>
              <a:gd name="connsiteX1506" fmla="*/ 2847701 w 5979492"/>
              <a:gd name="connsiteY1506" fmla="*/ 5354243 h 5913566"/>
              <a:gd name="connsiteX1507" fmla="*/ 2834092 w 5979492"/>
              <a:gd name="connsiteY1507" fmla="*/ 5343017 h 5913566"/>
              <a:gd name="connsiteX1508" fmla="*/ 2820767 w 5979492"/>
              <a:gd name="connsiteY1508" fmla="*/ 5331519 h 5913566"/>
              <a:gd name="connsiteX1509" fmla="*/ 2808008 w 5979492"/>
              <a:gd name="connsiteY1509" fmla="*/ 5319747 h 5913566"/>
              <a:gd name="connsiteX1510" fmla="*/ 2795250 w 5979492"/>
              <a:gd name="connsiteY1510" fmla="*/ 5308248 h 5913566"/>
              <a:gd name="connsiteX1511" fmla="*/ 2783059 w 5979492"/>
              <a:gd name="connsiteY1511" fmla="*/ 5295928 h 5913566"/>
              <a:gd name="connsiteX1512" fmla="*/ 2770867 w 5979492"/>
              <a:gd name="connsiteY1512" fmla="*/ 5283608 h 5913566"/>
              <a:gd name="connsiteX1513" fmla="*/ 2758959 w 5979492"/>
              <a:gd name="connsiteY1513" fmla="*/ 5271015 h 5913566"/>
              <a:gd name="connsiteX1514" fmla="*/ 2735710 w 5979492"/>
              <a:gd name="connsiteY1514" fmla="*/ 5245827 h 5913566"/>
              <a:gd name="connsiteX1515" fmla="*/ 2712461 w 5979492"/>
              <a:gd name="connsiteY1515" fmla="*/ 5220366 h 5913566"/>
              <a:gd name="connsiteX1516" fmla="*/ 2689495 w 5979492"/>
              <a:gd name="connsiteY1516" fmla="*/ 5194631 h 5913566"/>
              <a:gd name="connsiteX1517" fmla="*/ 2665963 w 5979492"/>
              <a:gd name="connsiteY1517" fmla="*/ 5169443 h 5913566"/>
              <a:gd name="connsiteX1518" fmla="*/ 2567014 w 5979492"/>
              <a:gd name="connsiteY1518" fmla="*/ 5064040 h 5913566"/>
              <a:gd name="connsiteX1519" fmla="*/ 2531857 w 5979492"/>
              <a:gd name="connsiteY1519" fmla="*/ 5020236 h 5913566"/>
              <a:gd name="connsiteX1520" fmla="*/ 2517115 w 5979492"/>
              <a:gd name="connsiteY1520" fmla="*/ 5006547 h 5913566"/>
              <a:gd name="connsiteX1521" fmla="*/ 2511727 w 5979492"/>
              <a:gd name="connsiteY1521" fmla="*/ 5001345 h 5913566"/>
              <a:gd name="connsiteX1522" fmla="*/ 2506624 w 5979492"/>
              <a:gd name="connsiteY1522" fmla="*/ 4995869 h 5913566"/>
              <a:gd name="connsiteX1523" fmla="*/ 2501521 w 5979492"/>
              <a:gd name="connsiteY1523" fmla="*/ 4990120 h 5913566"/>
              <a:gd name="connsiteX1524" fmla="*/ 2496417 w 5979492"/>
              <a:gd name="connsiteY1524" fmla="*/ 4984645 h 5913566"/>
              <a:gd name="connsiteX1525" fmla="*/ 2487061 w 5979492"/>
              <a:gd name="connsiteY1525" fmla="*/ 4973146 h 5913566"/>
              <a:gd name="connsiteX1526" fmla="*/ 2477138 w 5979492"/>
              <a:gd name="connsiteY1526" fmla="*/ 4961373 h 5913566"/>
              <a:gd name="connsiteX1527" fmla="*/ 2471750 w 5979492"/>
              <a:gd name="connsiteY1527" fmla="*/ 4955350 h 5913566"/>
              <a:gd name="connsiteX1528" fmla="*/ 2466364 w 5979492"/>
              <a:gd name="connsiteY1528" fmla="*/ 4949875 h 5913566"/>
              <a:gd name="connsiteX1529" fmla="*/ 2460977 w 5979492"/>
              <a:gd name="connsiteY1529" fmla="*/ 4944399 h 5913566"/>
              <a:gd name="connsiteX1530" fmla="*/ 2455023 w 5979492"/>
              <a:gd name="connsiteY1530" fmla="*/ 4938924 h 5913566"/>
              <a:gd name="connsiteX1531" fmla="*/ 2448785 w 5979492"/>
              <a:gd name="connsiteY1531" fmla="*/ 4934270 h 5913566"/>
              <a:gd name="connsiteX1532" fmla="*/ 2441981 w 5979492"/>
              <a:gd name="connsiteY1532" fmla="*/ 4929342 h 5913566"/>
              <a:gd name="connsiteX1533" fmla="*/ 2434609 w 5979492"/>
              <a:gd name="connsiteY1533" fmla="*/ 4924962 h 5913566"/>
              <a:gd name="connsiteX1534" fmla="*/ 2426671 w 5979492"/>
              <a:gd name="connsiteY1534" fmla="*/ 4921129 h 5913566"/>
              <a:gd name="connsiteX1535" fmla="*/ 2426954 w 5979492"/>
              <a:gd name="connsiteY1535" fmla="*/ 4925235 h 5913566"/>
              <a:gd name="connsiteX1536" fmla="*/ 2427522 w 5979492"/>
              <a:gd name="connsiteY1536" fmla="*/ 4929342 h 5913566"/>
              <a:gd name="connsiteX1537" fmla="*/ 2428372 w 5979492"/>
              <a:gd name="connsiteY1537" fmla="*/ 4933722 h 5913566"/>
              <a:gd name="connsiteX1538" fmla="*/ 2429222 w 5979492"/>
              <a:gd name="connsiteY1538" fmla="*/ 4937555 h 5913566"/>
              <a:gd name="connsiteX1539" fmla="*/ 2431490 w 5979492"/>
              <a:gd name="connsiteY1539" fmla="*/ 4945494 h 5913566"/>
              <a:gd name="connsiteX1540" fmla="*/ 2434609 w 5979492"/>
              <a:gd name="connsiteY1540" fmla="*/ 4953434 h 5913566"/>
              <a:gd name="connsiteX1541" fmla="*/ 2437445 w 5979492"/>
              <a:gd name="connsiteY1541" fmla="*/ 4961373 h 5913566"/>
              <a:gd name="connsiteX1542" fmla="*/ 2441130 w 5979492"/>
              <a:gd name="connsiteY1542" fmla="*/ 4969039 h 5913566"/>
              <a:gd name="connsiteX1543" fmla="*/ 2447934 w 5979492"/>
              <a:gd name="connsiteY1543" fmla="*/ 4984371 h 5913566"/>
              <a:gd name="connsiteX1544" fmla="*/ 2450770 w 5979492"/>
              <a:gd name="connsiteY1544" fmla="*/ 4992036 h 5913566"/>
              <a:gd name="connsiteX1545" fmla="*/ 2453322 w 5979492"/>
              <a:gd name="connsiteY1545" fmla="*/ 4999702 h 5913566"/>
              <a:gd name="connsiteX1546" fmla="*/ 2455873 w 5979492"/>
              <a:gd name="connsiteY1546" fmla="*/ 5007642 h 5913566"/>
              <a:gd name="connsiteX1547" fmla="*/ 2456724 w 5979492"/>
              <a:gd name="connsiteY1547" fmla="*/ 5011475 h 5913566"/>
              <a:gd name="connsiteX1548" fmla="*/ 2457291 w 5979492"/>
              <a:gd name="connsiteY1548" fmla="*/ 5015308 h 5913566"/>
              <a:gd name="connsiteX1549" fmla="*/ 2457574 w 5979492"/>
              <a:gd name="connsiteY1549" fmla="*/ 5019414 h 5913566"/>
              <a:gd name="connsiteX1550" fmla="*/ 2457858 w 5979492"/>
              <a:gd name="connsiteY1550" fmla="*/ 5023521 h 5913566"/>
              <a:gd name="connsiteX1551" fmla="*/ 2457858 w 5979492"/>
              <a:gd name="connsiteY1551" fmla="*/ 5027354 h 5913566"/>
              <a:gd name="connsiteX1552" fmla="*/ 2457574 w 5979492"/>
              <a:gd name="connsiteY1552" fmla="*/ 5031460 h 5913566"/>
              <a:gd name="connsiteX1553" fmla="*/ 2457007 w 5979492"/>
              <a:gd name="connsiteY1553" fmla="*/ 5035840 h 5913566"/>
              <a:gd name="connsiteX1554" fmla="*/ 2456157 w 5979492"/>
              <a:gd name="connsiteY1554" fmla="*/ 5039673 h 5913566"/>
              <a:gd name="connsiteX1555" fmla="*/ 2455023 w 5979492"/>
              <a:gd name="connsiteY1555" fmla="*/ 5044054 h 5913566"/>
              <a:gd name="connsiteX1556" fmla="*/ 2453038 w 5979492"/>
              <a:gd name="connsiteY1556" fmla="*/ 5048434 h 5913566"/>
              <a:gd name="connsiteX1557" fmla="*/ 2454172 w 5979492"/>
              <a:gd name="connsiteY1557" fmla="*/ 5050077 h 5913566"/>
              <a:gd name="connsiteX1558" fmla="*/ 2454739 w 5979492"/>
              <a:gd name="connsiteY1558" fmla="*/ 5051446 h 5913566"/>
              <a:gd name="connsiteX1559" fmla="*/ 2455023 w 5979492"/>
              <a:gd name="connsiteY1559" fmla="*/ 5053089 h 5913566"/>
              <a:gd name="connsiteX1560" fmla="*/ 2455306 w 5979492"/>
              <a:gd name="connsiteY1560" fmla="*/ 5055005 h 5913566"/>
              <a:gd name="connsiteX1561" fmla="*/ 2455306 w 5979492"/>
              <a:gd name="connsiteY1561" fmla="*/ 5056647 h 5913566"/>
              <a:gd name="connsiteX1562" fmla="*/ 2455023 w 5979492"/>
              <a:gd name="connsiteY1562" fmla="*/ 5058290 h 5913566"/>
              <a:gd name="connsiteX1563" fmla="*/ 2454456 w 5979492"/>
              <a:gd name="connsiteY1563" fmla="*/ 5059933 h 5913566"/>
              <a:gd name="connsiteX1564" fmla="*/ 2453605 w 5979492"/>
              <a:gd name="connsiteY1564" fmla="*/ 5061850 h 5913566"/>
              <a:gd name="connsiteX1565" fmla="*/ 2453322 w 5979492"/>
              <a:gd name="connsiteY1565" fmla="*/ 5070336 h 5913566"/>
              <a:gd name="connsiteX1566" fmla="*/ 2453605 w 5979492"/>
              <a:gd name="connsiteY1566" fmla="*/ 5079371 h 5913566"/>
              <a:gd name="connsiteX1567" fmla="*/ 2454456 w 5979492"/>
              <a:gd name="connsiteY1567" fmla="*/ 5096619 h 5913566"/>
              <a:gd name="connsiteX1568" fmla="*/ 2455306 w 5979492"/>
              <a:gd name="connsiteY1568" fmla="*/ 5114415 h 5913566"/>
              <a:gd name="connsiteX1569" fmla="*/ 2455873 w 5979492"/>
              <a:gd name="connsiteY1569" fmla="*/ 5131936 h 5913566"/>
              <a:gd name="connsiteX1570" fmla="*/ 2455873 w 5979492"/>
              <a:gd name="connsiteY1570" fmla="*/ 5140697 h 5913566"/>
              <a:gd name="connsiteX1571" fmla="*/ 2455590 w 5979492"/>
              <a:gd name="connsiteY1571" fmla="*/ 5149458 h 5913566"/>
              <a:gd name="connsiteX1572" fmla="*/ 2455023 w 5979492"/>
              <a:gd name="connsiteY1572" fmla="*/ 5158219 h 5913566"/>
              <a:gd name="connsiteX1573" fmla="*/ 2453605 w 5979492"/>
              <a:gd name="connsiteY1573" fmla="*/ 5166706 h 5913566"/>
              <a:gd name="connsiteX1574" fmla="*/ 2452471 w 5979492"/>
              <a:gd name="connsiteY1574" fmla="*/ 5175466 h 5913566"/>
              <a:gd name="connsiteX1575" fmla="*/ 2450487 w 5979492"/>
              <a:gd name="connsiteY1575" fmla="*/ 5183954 h 5913566"/>
              <a:gd name="connsiteX1576" fmla="*/ 2448218 w 5979492"/>
              <a:gd name="connsiteY1576" fmla="*/ 5192440 h 5913566"/>
              <a:gd name="connsiteX1577" fmla="*/ 2445099 w 5979492"/>
              <a:gd name="connsiteY1577" fmla="*/ 5201201 h 5913566"/>
              <a:gd name="connsiteX1578" fmla="*/ 2444249 w 5979492"/>
              <a:gd name="connsiteY1578" fmla="*/ 5204213 h 5913566"/>
              <a:gd name="connsiteX1579" fmla="*/ 2443115 w 5979492"/>
              <a:gd name="connsiteY1579" fmla="*/ 5207772 h 5913566"/>
              <a:gd name="connsiteX1580" fmla="*/ 2441697 w 5979492"/>
              <a:gd name="connsiteY1580" fmla="*/ 5210784 h 5913566"/>
              <a:gd name="connsiteX1581" fmla="*/ 2439146 w 5979492"/>
              <a:gd name="connsiteY1581" fmla="*/ 5214069 h 5913566"/>
              <a:gd name="connsiteX1582" fmla="*/ 2420716 w 5979492"/>
              <a:gd name="connsiteY1582" fmla="*/ 5241173 h 5913566"/>
              <a:gd name="connsiteX1583" fmla="*/ 2420433 w 5979492"/>
              <a:gd name="connsiteY1583" fmla="*/ 5246648 h 5913566"/>
              <a:gd name="connsiteX1584" fmla="*/ 2420149 w 5979492"/>
              <a:gd name="connsiteY1584" fmla="*/ 5251850 h 5913566"/>
              <a:gd name="connsiteX1585" fmla="*/ 2419299 w 5979492"/>
              <a:gd name="connsiteY1585" fmla="*/ 5256504 h 5913566"/>
              <a:gd name="connsiteX1586" fmla="*/ 2418165 w 5979492"/>
              <a:gd name="connsiteY1586" fmla="*/ 5261432 h 5913566"/>
              <a:gd name="connsiteX1587" fmla="*/ 2419015 w 5979492"/>
              <a:gd name="connsiteY1587" fmla="*/ 5268550 h 5913566"/>
              <a:gd name="connsiteX1588" fmla="*/ 2419866 w 5979492"/>
              <a:gd name="connsiteY1588" fmla="*/ 5275668 h 5913566"/>
              <a:gd name="connsiteX1589" fmla="*/ 2422417 w 5979492"/>
              <a:gd name="connsiteY1589" fmla="*/ 5290727 h 5913566"/>
              <a:gd name="connsiteX1590" fmla="*/ 2423268 w 5979492"/>
              <a:gd name="connsiteY1590" fmla="*/ 5297845 h 5913566"/>
              <a:gd name="connsiteX1591" fmla="*/ 2423835 w 5979492"/>
              <a:gd name="connsiteY1591" fmla="*/ 5304689 h 5913566"/>
              <a:gd name="connsiteX1592" fmla="*/ 2423835 w 5979492"/>
              <a:gd name="connsiteY1592" fmla="*/ 5308248 h 5913566"/>
              <a:gd name="connsiteX1593" fmla="*/ 2423551 w 5979492"/>
              <a:gd name="connsiteY1593" fmla="*/ 5311259 h 5913566"/>
              <a:gd name="connsiteX1594" fmla="*/ 2422985 w 5979492"/>
              <a:gd name="connsiteY1594" fmla="*/ 5314545 h 5913566"/>
              <a:gd name="connsiteX1595" fmla="*/ 2422417 w 5979492"/>
              <a:gd name="connsiteY1595" fmla="*/ 5317282 h 5913566"/>
              <a:gd name="connsiteX1596" fmla="*/ 2421567 w 5979492"/>
              <a:gd name="connsiteY1596" fmla="*/ 5320020 h 5913566"/>
              <a:gd name="connsiteX1597" fmla="*/ 2420149 w 5979492"/>
              <a:gd name="connsiteY1597" fmla="*/ 5322758 h 5913566"/>
              <a:gd name="connsiteX1598" fmla="*/ 2418448 w 5979492"/>
              <a:gd name="connsiteY1598" fmla="*/ 5324948 h 5913566"/>
              <a:gd name="connsiteX1599" fmla="*/ 2416747 w 5979492"/>
              <a:gd name="connsiteY1599" fmla="*/ 5327413 h 5913566"/>
              <a:gd name="connsiteX1600" fmla="*/ 2414196 w 5979492"/>
              <a:gd name="connsiteY1600" fmla="*/ 5329329 h 5913566"/>
              <a:gd name="connsiteX1601" fmla="*/ 2411644 w 5979492"/>
              <a:gd name="connsiteY1601" fmla="*/ 5330971 h 5913566"/>
              <a:gd name="connsiteX1602" fmla="*/ 2408525 w 5979492"/>
              <a:gd name="connsiteY1602" fmla="*/ 5332341 h 5913566"/>
              <a:gd name="connsiteX1603" fmla="*/ 2404839 w 5979492"/>
              <a:gd name="connsiteY1603" fmla="*/ 5333983 h 5913566"/>
              <a:gd name="connsiteX1604" fmla="*/ 2400871 w 5979492"/>
              <a:gd name="connsiteY1604" fmla="*/ 5334804 h 5913566"/>
              <a:gd name="connsiteX1605" fmla="*/ 2396334 w 5979492"/>
              <a:gd name="connsiteY1605" fmla="*/ 5335352 h 5913566"/>
              <a:gd name="connsiteX1606" fmla="*/ 2391230 w 5979492"/>
              <a:gd name="connsiteY1606" fmla="*/ 5335626 h 5913566"/>
              <a:gd name="connsiteX1607" fmla="*/ 2385559 w 5979492"/>
              <a:gd name="connsiteY1607" fmla="*/ 5335626 h 5913566"/>
              <a:gd name="connsiteX1608" fmla="*/ 2379322 w 5979492"/>
              <a:gd name="connsiteY1608" fmla="*/ 5335352 h 5913566"/>
              <a:gd name="connsiteX1609" fmla="*/ 2372517 w 5979492"/>
              <a:gd name="connsiteY1609" fmla="*/ 5334804 h 5913566"/>
              <a:gd name="connsiteX1610" fmla="*/ 2364863 w 5979492"/>
              <a:gd name="connsiteY1610" fmla="*/ 5333709 h 5913566"/>
              <a:gd name="connsiteX1611" fmla="*/ 2356924 w 5979492"/>
              <a:gd name="connsiteY1611" fmla="*/ 5332066 h 5913566"/>
              <a:gd name="connsiteX1612" fmla="*/ 2347567 w 5979492"/>
              <a:gd name="connsiteY1612" fmla="*/ 5341101 h 5913566"/>
              <a:gd name="connsiteX1613" fmla="*/ 2338495 w 5979492"/>
              <a:gd name="connsiteY1613" fmla="*/ 5349040 h 5913566"/>
              <a:gd name="connsiteX1614" fmla="*/ 2329139 w 5979492"/>
              <a:gd name="connsiteY1614" fmla="*/ 5356433 h 5913566"/>
              <a:gd name="connsiteX1615" fmla="*/ 2319782 w 5979492"/>
              <a:gd name="connsiteY1615" fmla="*/ 5363004 h 5913566"/>
              <a:gd name="connsiteX1616" fmla="*/ 2309859 w 5979492"/>
              <a:gd name="connsiteY1616" fmla="*/ 5369027 h 5913566"/>
              <a:gd name="connsiteX1617" fmla="*/ 2300220 w 5979492"/>
              <a:gd name="connsiteY1617" fmla="*/ 5374228 h 5913566"/>
              <a:gd name="connsiteX1618" fmla="*/ 2290296 w 5979492"/>
              <a:gd name="connsiteY1618" fmla="*/ 5378883 h 5913566"/>
              <a:gd name="connsiteX1619" fmla="*/ 2280656 w 5979492"/>
              <a:gd name="connsiteY1619" fmla="*/ 5382441 h 5913566"/>
              <a:gd name="connsiteX1620" fmla="*/ 2270449 w 5979492"/>
              <a:gd name="connsiteY1620" fmla="*/ 5386001 h 5913566"/>
              <a:gd name="connsiteX1621" fmla="*/ 2260526 w 5979492"/>
              <a:gd name="connsiteY1621" fmla="*/ 5388738 h 5913566"/>
              <a:gd name="connsiteX1622" fmla="*/ 2250320 w 5979492"/>
              <a:gd name="connsiteY1622" fmla="*/ 5391202 h 5913566"/>
              <a:gd name="connsiteX1623" fmla="*/ 2240113 w 5979492"/>
              <a:gd name="connsiteY1623" fmla="*/ 5392845 h 5913566"/>
              <a:gd name="connsiteX1624" fmla="*/ 2229622 w 5979492"/>
              <a:gd name="connsiteY1624" fmla="*/ 5394214 h 5913566"/>
              <a:gd name="connsiteX1625" fmla="*/ 2219415 w 5979492"/>
              <a:gd name="connsiteY1625" fmla="*/ 5395035 h 5913566"/>
              <a:gd name="connsiteX1626" fmla="*/ 2208925 w 5979492"/>
              <a:gd name="connsiteY1626" fmla="*/ 5395582 h 5913566"/>
              <a:gd name="connsiteX1627" fmla="*/ 2198151 w 5979492"/>
              <a:gd name="connsiteY1627" fmla="*/ 5395582 h 5913566"/>
              <a:gd name="connsiteX1628" fmla="*/ 2187661 w 5979492"/>
              <a:gd name="connsiteY1628" fmla="*/ 5395582 h 5913566"/>
              <a:gd name="connsiteX1629" fmla="*/ 2177171 w 5979492"/>
              <a:gd name="connsiteY1629" fmla="*/ 5395309 h 5913566"/>
              <a:gd name="connsiteX1630" fmla="*/ 2166680 w 5979492"/>
              <a:gd name="connsiteY1630" fmla="*/ 5394487 h 5913566"/>
              <a:gd name="connsiteX1631" fmla="*/ 2155623 w 5979492"/>
              <a:gd name="connsiteY1631" fmla="*/ 5393666 h 5913566"/>
              <a:gd name="connsiteX1632" fmla="*/ 2134358 w 5979492"/>
              <a:gd name="connsiteY1632" fmla="*/ 5391476 h 5913566"/>
              <a:gd name="connsiteX1633" fmla="*/ 2112528 w 5979492"/>
              <a:gd name="connsiteY1633" fmla="*/ 5388464 h 5913566"/>
              <a:gd name="connsiteX1634" fmla="*/ 2069432 w 5979492"/>
              <a:gd name="connsiteY1634" fmla="*/ 5382441 h 5913566"/>
              <a:gd name="connsiteX1635" fmla="*/ 2047601 w 5979492"/>
              <a:gd name="connsiteY1635" fmla="*/ 5379978 h 5913566"/>
              <a:gd name="connsiteX1636" fmla="*/ 2037111 w 5979492"/>
              <a:gd name="connsiteY1636" fmla="*/ 5378883 h 5913566"/>
              <a:gd name="connsiteX1637" fmla="*/ 2026337 w 5979492"/>
              <a:gd name="connsiteY1637" fmla="*/ 5377787 h 5913566"/>
              <a:gd name="connsiteX1638" fmla="*/ 2018398 w 5979492"/>
              <a:gd name="connsiteY1638" fmla="*/ 5375050 h 5913566"/>
              <a:gd name="connsiteX1639" fmla="*/ 2010743 w 5979492"/>
              <a:gd name="connsiteY1639" fmla="*/ 5372585 h 5913566"/>
              <a:gd name="connsiteX1640" fmla="*/ 2003371 w 5979492"/>
              <a:gd name="connsiteY1640" fmla="*/ 5369300 h 5913566"/>
              <a:gd name="connsiteX1641" fmla="*/ 1995716 w 5979492"/>
              <a:gd name="connsiteY1641" fmla="*/ 5366562 h 5913566"/>
              <a:gd name="connsiteX1642" fmla="*/ 1988345 w 5979492"/>
              <a:gd name="connsiteY1642" fmla="*/ 5363004 h 5913566"/>
              <a:gd name="connsiteX1643" fmla="*/ 1981256 w 5979492"/>
              <a:gd name="connsiteY1643" fmla="*/ 5359718 h 5913566"/>
              <a:gd name="connsiteX1644" fmla="*/ 1974452 w 5979492"/>
              <a:gd name="connsiteY1644" fmla="*/ 5355885 h 5913566"/>
              <a:gd name="connsiteX1645" fmla="*/ 1967364 w 5979492"/>
              <a:gd name="connsiteY1645" fmla="*/ 5352326 h 5913566"/>
              <a:gd name="connsiteX1646" fmla="*/ 1954038 w 5979492"/>
              <a:gd name="connsiteY1646" fmla="*/ 5344113 h 5913566"/>
              <a:gd name="connsiteX1647" fmla="*/ 1940996 w 5979492"/>
              <a:gd name="connsiteY1647" fmla="*/ 5335626 h 5913566"/>
              <a:gd name="connsiteX1648" fmla="*/ 1928238 w 5979492"/>
              <a:gd name="connsiteY1648" fmla="*/ 5326865 h 5913566"/>
              <a:gd name="connsiteX1649" fmla="*/ 1915763 w 5979492"/>
              <a:gd name="connsiteY1649" fmla="*/ 5317557 h 5913566"/>
              <a:gd name="connsiteX1650" fmla="*/ 1903288 w 5979492"/>
              <a:gd name="connsiteY1650" fmla="*/ 5308248 h 5913566"/>
              <a:gd name="connsiteX1651" fmla="*/ 1891097 w 5979492"/>
              <a:gd name="connsiteY1651" fmla="*/ 5298392 h 5913566"/>
              <a:gd name="connsiteX1652" fmla="*/ 1866997 w 5979492"/>
              <a:gd name="connsiteY1652" fmla="*/ 5278954 h 5913566"/>
              <a:gd name="connsiteX1653" fmla="*/ 1854805 w 5979492"/>
              <a:gd name="connsiteY1653" fmla="*/ 5269098 h 5913566"/>
              <a:gd name="connsiteX1654" fmla="*/ 1842614 w 5979492"/>
              <a:gd name="connsiteY1654" fmla="*/ 5259789 h 5913566"/>
              <a:gd name="connsiteX1655" fmla="*/ 1830139 w 5979492"/>
              <a:gd name="connsiteY1655" fmla="*/ 5250208 h 5913566"/>
              <a:gd name="connsiteX1656" fmla="*/ 1817380 w 5979492"/>
              <a:gd name="connsiteY1656" fmla="*/ 5241173 h 5913566"/>
              <a:gd name="connsiteX1657" fmla="*/ 1799802 w 5979492"/>
              <a:gd name="connsiteY1657" fmla="*/ 5226663 h 5913566"/>
              <a:gd name="connsiteX1658" fmla="*/ 1732324 w 5979492"/>
              <a:gd name="connsiteY1658" fmla="*/ 5154659 h 5913566"/>
              <a:gd name="connsiteX1659" fmla="*/ 1719565 w 5979492"/>
              <a:gd name="connsiteY1659" fmla="*/ 5143435 h 5913566"/>
              <a:gd name="connsiteX1660" fmla="*/ 1707373 w 5979492"/>
              <a:gd name="connsiteY1660" fmla="*/ 5131936 h 5913566"/>
              <a:gd name="connsiteX1661" fmla="*/ 1695182 w 5979492"/>
              <a:gd name="connsiteY1661" fmla="*/ 5120438 h 5913566"/>
              <a:gd name="connsiteX1662" fmla="*/ 1683274 w 5979492"/>
              <a:gd name="connsiteY1662" fmla="*/ 5108665 h 5913566"/>
              <a:gd name="connsiteX1663" fmla="*/ 1671366 w 5979492"/>
              <a:gd name="connsiteY1663" fmla="*/ 5096893 h 5913566"/>
              <a:gd name="connsiteX1664" fmla="*/ 1659742 w 5979492"/>
              <a:gd name="connsiteY1664" fmla="*/ 5085120 h 5913566"/>
              <a:gd name="connsiteX1665" fmla="*/ 1648118 w 5979492"/>
              <a:gd name="connsiteY1665" fmla="*/ 5073348 h 5913566"/>
              <a:gd name="connsiteX1666" fmla="*/ 1636493 w 5979492"/>
              <a:gd name="connsiteY1666" fmla="*/ 5061028 h 5913566"/>
              <a:gd name="connsiteX1667" fmla="*/ 1625436 w 5979492"/>
              <a:gd name="connsiteY1667" fmla="*/ 5048708 h 5913566"/>
              <a:gd name="connsiteX1668" fmla="*/ 1614378 w 5979492"/>
              <a:gd name="connsiteY1668" fmla="*/ 5036388 h 5913566"/>
              <a:gd name="connsiteX1669" fmla="*/ 1592547 w 5979492"/>
              <a:gd name="connsiteY1669" fmla="*/ 5011201 h 5913566"/>
              <a:gd name="connsiteX1670" fmla="*/ 1571283 w 5979492"/>
              <a:gd name="connsiteY1670" fmla="*/ 4985740 h 5913566"/>
              <a:gd name="connsiteX1671" fmla="*/ 1550586 w 5979492"/>
              <a:gd name="connsiteY1671" fmla="*/ 4960005 h 5913566"/>
              <a:gd name="connsiteX1672" fmla="*/ 1536410 w 5979492"/>
              <a:gd name="connsiteY1672" fmla="*/ 4943852 h 5913566"/>
              <a:gd name="connsiteX1673" fmla="*/ 1522234 w 5979492"/>
              <a:gd name="connsiteY1673" fmla="*/ 4927973 h 5913566"/>
              <a:gd name="connsiteX1674" fmla="*/ 1508057 w 5979492"/>
              <a:gd name="connsiteY1674" fmla="*/ 4912094 h 5913566"/>
              <a:gd name="connsiteX1675" fmla="*/ 1493597 w 5979492"/>
              <a:gd name="connsiteY1675" fmla="*/ 4896489 h 5913566"/>
              <a:gd name="connsiteX1676" fmla="*/ 1464111 w 5979492"/>
              <a:gd name="connsiteY1676" fmla="*/ 4865278 h 5913566"/>
              <a:gd name="connsiteX1677" fmla="*/ 1435192 w 5979492"/>
              <a:gd name="connsiteY1677" fmla="*/ 4834068 h 5913566"/>
              <a:gd name="connsiteX1678" fmla="*/ 1420449 w 5979492"/>
              <a:gd name="connsiteY1678" fmla="*/ 4818189 h 5913566"/>
              <a:gd name="connsiteX1679" fmla="*/ 1405989 w 5979492"/>
              <a:gd name="connsiteY1679" fmla="*/ 4802310 h 5913566"/>
              <a:gd name="connsiteX1680" fmla="*/ 1391813 w 5979492"/>
              <a:gd name="connsiteY1680" fmla="*/ 4786157 h 5913566"/>
              <a:gd name="connsiteX1681" fmla="*/ 1377920 w 5979492"/>
              <a:gd name="connsiteY1681" fmla="*/ 4770278 h 5913566"/>
              <a:gd name="connsiteX1682" fmla="*/ 1364311 w 5979492"/>
              <a:gd name="connsiteY1682" fmla="*/ 4753851 h 5913566"/>
              <a:gd name="connsiteX1683" fmla="*/ 1351269 w 5979492"/>
              <a:gd name="connsiteY1683" fmla="*/ 4737424 h 5913566"/>
              <a:gd name="connsiteX1684" fmla="*/ 1338227 w 5979492"/>
              <a:gd name="connsiteY1684" fmla="*/ 4720450 h 5913566"/>
              <a:gd name="connsiteX1685" fmla="*/ 1325752 w 5979492"/>
              <a:gd name="connsiteY1685" fmla="*/ 4702929 h 5913566"/>
              <a:gd name="connsiteX1686" fmla="*/ 1310726 w 5979492"/>
              <a:gd name="connsiteY1686" fmla="*/ 4686229 h 5913566"/>
              <a:gd name="connsiteX1687" fmla="*/ 1306189 w 5979492"/>
              <a:gd name="connsiteY1687" fmla="*/ 4682122 h 5913566"/>
              <a:gd name="connsiteX1688" fmla="*/ 1301936 w 5979492"/>
              <a:gd name="connsiteY1688" fmla="*/ 4678289 h 5913566"/>
              <a:gd name="connsiteX1689" fmla="*/ 1298251 w 5979492"/>
              <a:gd name="connsiteY1689" fmla="*/ 4674456 h 5913566"/>
              <a:gd name="connsiteX1690" fmla="*/ 1294281 w 5979492"/>
              <a:gd name="connsiteY1690" fmla="*/ 4670075 h 5913566"/>
              <a:gd name="connsiteX1691" fmla="*/ 1290312 w 5979492"/>
              <a:gd name="connsiteY1691" fmla="*/ 4665695 h 5913566"/>
              <a:gd name="connsiteX1692" fmla="*/ 1287193 w 5979492"/>
              <a:gd name="connsiteY1692" fmla="*/ 4661589 h 5913566"/>
              <a:gd name="connsiteX1693" fmla="*/ 1280672 w 5979492"/>
              <a:gd name="connsiteY1693" fmla="*/ 4652554 h 5913566"/>
              <a:gd name="connsiteX1694" fmla="*/ 1274718 w 5979492"/>
              <a:gd name="connsiteY1694" fmla="*/ 4643520 h 5913566"/>
              <a:gd name="connsiteX1695" fmla="*/ 1269047 w 5979492"/>
              <a:gd name="connsiteY1695" fmla="*/ 4633664 h 5913566"/>
              <a:gd name="connsiteX1696" fmla="*/ 1263944 w 5979492"/>
              <a:gd name="connsiteY1696" fmla="*/ 4624081 h 5913566"/>
              <a:gd name="connsiteX1697" fmla="*/ 1259408 w 5979492"/>
              <a:gd name="connsiteY1697" fmla="*/ 4613952 h 5913566"/>
              <a:gd name="connsiteX1698" fmla="*/ 1224535 w 5979492"/>
              <a:gd name="connsiteY1698" fmla="*/ 4584657 h 5913566"/>
              <a:gd name="connsiteX1699" fmla="*/ 1178320 w 5979492"/>
              <a:gd name="connsiteY1699" fmla="*/ 4537842 h 5913566"/>
              <a:gd name="connsiteX1700" fmla="*/ 1170949 w 5979492"/>
              <a:gd name="connsiteY1700" fmla="*/ 4534557 h 5913566"/>
              <a:gd name="connsiteX1701" fmla="*/ 1163861 w 5979492"/>
              <a:gd name="connsiteY1701" fmla="*/ 4530724 h 5913566"/>
              <a:gd name="connsiteX1702" fmla="*/ 1156772 w 5979492"/>
              <a:gd name="connsiteY1702" fmla="*/ 4526891 h 5913566"/>
              <a:gd name="connsiteX1703" fmla="*/ 1149968 w 5979492"/>
              <a:gd name="connsiteY1703" fmla="*/ 4523331 h 5913566"/>
              <a:gd name="connsiteX1704" fmla="*/ 1136643 w 5979492"/>
              <a:gd name="connsiteY1704" fmla="*/ 4515118 h 5913566"/>
              <a:gd name="connsiteX1705" fmla="*/ 1123601 w 5979492"/>
              <a:gd name="connsiteY1705" fmla="*/ 4506357 h 5913566"/>
              <a:gd name="connsiteX1706" fmla="*/ 1110842 w 5979492"/>
              <a:gd name="connsiteY1706" fmla="*/ 4497323 h 5913566"/>
              <a:gd name="connsiteX1707" fmla="*/ 1098367 w 5979492"/>
              <a:gd name="connsiteY1707" fmla="*/ 4487740 h 5913566"/>
              <a:gd name="connsiteX1708" fmla="*/ 1086176 w 5979492"/>
              <a:gd name="connsiteY1708" fmla="*/ 4478432 h 5913566"/>
              <a:gd name="connsiteX1709" fmla="*/ 1074268 w 5979492"/>
              <a:gd name="connsiteY1709" fmla="*/ 4468303 h 5913566"/>
              <a:gd name="connsiteX1710" fmla="*/ 1050735 w 5979492"/>
              <a:gd name="connsiteY1710" fmla="*/ 4448591 h 5913566"/>
              <a:gd name="connsiteX1711" fmla="*/ 1026919 w 5979492"/>
              <a:gd name="connsiteY1711" fmla="*/ 4428605 h 5913566"/>
              <a:gd name="connsiteX1712" fmla="*/ 1014728 w 5979492"/>
              <a:gd name="connsiteY1712" fmla="*/ 4418749 h 5913566"/>
              <a:gd name="connsiteX1713" fmla="*/ 1002536 w 5979492"/>
              <a:gd name="connsiteY1713" fmla="*/ 4409440 h 5913566"/>
              <a:gd name="connsiteX1714" fmla="*/ 990345 w 5979492"/>
              <a:gd name="connsiteY1714" fmla="*/ 4399859 h 5913566"/>
              <a:gd name="connsiteX1715" fmla="*/ 977586 w 5979492"/>
              <a:gd name="connsiteY1715" fmla="*/ 4391098 h 5913566"/>
              <a:gd name="connsiteX1716" fmla="*/ 967379 w 5979492"/>
              <a:gd name="connsiteY1716" fmla="*/ 4387813 h 5913566"/>
              <a:gd name="connsiteX1717" fmla="*/ 962276 w 5979492"/>
              <a:gd name="connsiteY1717" fmla="*/ 4385896 h 5913566"/>
              <a:gd name="connsiteX1718" fmla="*/ 957740 w 5979492"/>
              <a:gd name="connsiteY1718" fmla="*/ 4383705 h 5913566"/>
              <a:gd name="connsiteX1719" fmla="*/ 952920 w 5979492"/>
              <a:gd name="connsiteY1719" fmla="*/ 4381789 h 5913566"/>
              <a:gd name="connsiteX1720" fmla="*/ 948384 w 5979492"/>
              <a:gd name="connsiteY1720" fmla="*/ 4379052 h 5913566"/>
              <a:gd name="connsiteX1721" fmla="*/ 943847 w 5979492"/>
              <a:gd name="connsiteY1721" fmla="*/ 4376587 h 5913566"/>
              <a:gd name="connsiteX1722" fmla="*/ 939878 w 5979492"/>
              <a:gd name="connsiteY1722" fmla="*/ 4373850 h 5913566"/>
              <a:gd name="connsiteX1723" fmla="*/ 935625 w 5979492"/>
              <a:gd name="connsiteY1723" fmla="*/ 4371112 h 5913566"/>
              <a:gd name="connsiteX1724" fmla="*/ 931940 w 5979492"/>
              <a:gd name="connsiteY1724" fmla="*/ 4367826 h 5913566"/>
              <a:gd name="connsiteX1725" fmla="*/ 927970 w 5979492"/>
              <a:gd name="connsiteY1725" fmla="*/ 4364815 h 5913566"/>
              <a:gd name="connsiteX1726" fmla="*/ 924284 w 5979492"/>
              <a:gd name="connsiteY1726" fmla="*/ 4361256 h 5913566"/>
              <a:gd name="connsiteX1727" fmla="*/ 920882 w 5979492"/>
              <a:gd name="connsiteY1727" fmla="*/ 4357697 h 5913566"/>
              <a:gd name="connsiteX1728" fmla="*/ 917479 w 5979492"/>
              <a:gd name="connsiteY1728" fmla="*/ 4353590 h 5913566"/>
              <a:gd name="connsiteX1729" fmla="*/ 914644 w 5979492"/>
              <a:gd name="connsiteY1729" fmla="*/ 4349757 h 5913566"/>
              <a:gd name="connsiteX1730" fmla="*/ 911809 w 5979492"/>
              <a:gd name="connsiteY1730" fmla="*/ 4345377 h 5913566"/>
              <a:gd name="connsiteX1731" fmla="*/ 902169 w 5979492"/>
              <a:gd name="connsiteY1731" fmla="*/ 4341271 h 5913566"/>
              <a:gd name="connsiteX1732" fmla="*/ 892813 w 5979492"/>
              <a:gd name="connsiteY1732" fmla="*/ 4337438 h 5913566"/>
              <a:gd name="connsiteX1733" fmla="*/ 883741 w 5979492"/>
              <a:gd name="connsiteY1733" fmla="*/ 4332510 h 5913566"/>
              <a:gd name="connsiteX1734" fmla="*/ 875235 w 5979492"/>
              <a:gd name="connsiteY1734" fmla="*/ 4327582 h 5913566"/>
              <a:gd name="connsiteX1735" fmla="*/ 867012 w 5979492"/>
              <a:gd name="connsiteY1735" fmla="*/ 4322380 h 5913566"/>
              <a:gd name="connsiteX1736" fmla="*/ 858507 w 5979492"/>
              <a:gd name="connsiteY1736" fmla="*/ 4316904 h 5913566"/>
              <a:gd name="connsiteX1737" fmla="*/ 850568 w 5979492"/>
              <a:gd name="connsiteY1737" fmla="*/ 4311155 h 5913566"/>
              <a:gd name="connsiteX1738" fmla="*/ 842913 w 5979492"/>
              <a:gd name="connsiteY1738" fmla="*/ 4305680 h 5913566"/>
              <a:gd name="connsiteX1739" fmla="*/ 827603 w 5979492"/>
              <a:gd name="connsiteY1739" fmla="*/ 4293359 h 5913566"/>
              <a:gd name="connsiteX1740" fmla="*/ 812293 w 5979492"/>
              <a:gd name="connsiteY1740" fmla="*/ 4280766 h 5913566"/>
              <a:gd name="connsiteX1741" fmla="*/ 797550 w 5979492"/>
              <a:gd name="connsiteY1741" fmla="*/ 4268172 h 5913566"/>
              <a:gd name="connsiteX1742" fmla="*/ 782523 w 5979492"/>
              <a:gd name="connsiteY1742" fmla="*/ 4255852 h 5913566"/>
              <a:gd name="connsiteX1743" fmla="*/ 778270 w 5979492"/>
              <a:gd name="connsiteY1743" fmla="*/ 4255852 h 5913566"/>
              <a:gd name="connsiteX1744" fmla="*/ 774584 w 5979492"/>
              <a:gd name="connsiteY1744" fmla="*/ 4256126 h 5913566"/>
              <a:gd name="connsiteX1745" fmla="*/ 770899 w 5979492"/>
              <a:gd name="connsiteY1745" fmla="*/ 4256947 h 5913566"/>
              <a:gd name="connsiteX1746" fmla="*/ 768063 w 5979492"/>
              <a:gd name="connsiteY1746" fmla="*/ 4258043 h 5913566"/>
              <a:gd name="connsiteX1747" fmla="*/ 765228 w 5979492"/>
              <a:gd name="connsiteY1747" fmla="*/ 4259138 h 5913566"/>
              <a:gd name="connsiteX1748" fmla="*/ 762960 w 5979492"/>
              <a:gd name="connsiteY1748" fmla="*/ 4261054 h 5913566"/>
              <a:gd name="connsiteX1749" fmla="*/ 760692 w 5979492"/>
              <a:gd name="connsiteY1749" fmla="*/ 4262696 h 5913566"/>
              <a:gd name="connsiteX1750" fmla="*/ 758991 w 5979492"/>
              <a:gd name="connsiteY1750" fmla="*/ 4264887 h 5913566"/>
              <a:gd name="connsiteX1751" fmla="*/ 757573 w 5979492"/>
              <a:gd name="connsiteY1751" fmla="*/ 4267351 h 5913566"/>
              <a:gd name="connsiteX1752" fmla="*/ 756155 w 5979492"/>
              <a:gd name="connsiteY1752" fmla="*/ 4269541 h 5913566"/>
              <a:gd name="connsiteX1753" fmla="*/ 755021 w 5979492"/>
              <a:gd name="connsiteY1753" fmla="*/ 4272005 h 5913566"/>
              <a:gd name="connsiteX1754" fmla="*/ 753887 w 5979492"/>
              <a:gd name="connsiteY1754" fmla="*/ 4275017 h 5913566"/>
              <a:gd name="connsiteX1755" fmla="*/ 752186 w 5979492"/>
              <a:gd name="connsiteY1755" fmla="*/ 4280766 h 5913566"/>
              <a:gd name="connsiteX1756" fmla="*/ 750485 w 5979492"/>
              <a:gd name="connsiteY1756" fmla="*/ 4286789 h 5913566"/>
              <a:gd name="connsiteX1757" fmla="*/ 749918 w 5979492"/>
              <a:gd name="connsiteY1757" fmla="*/ 4290074 h 5913566"/>
              <a:gd name="connsiteX1758" fmla="*/ 749918 w 5979492"/>
              <a:gd name="connsiteY1758" fmla="*/ 4291443 h 5913566"/>
              <a:gd name="connsiteX1759" fmla="*/ 750201 w 5979492"/>
              <a:gd name="connsiteY1759" fmla="*/ 4293359 h 5913566"/>
              <a:gd name="connsiteX1760" fmla="*/ 750485 w 5979492"/>
              <a:gd name="connsiteY1760" fmla="*/ 4294729 h 5913566"/>
              <a:gd name="connsiteX1761" fmla="*/ 751052 w 5979492"/>
              <a:gd name="connsiteY1761" fmla="*/ 4296097 h 5913566"/>
              <a:gd name="connsiteX1762" fmla="*/ 751619 w 5979492"/>
              <a:gd name="connsiteY1762" fmla="*/ 4297740 h 5913566"/>
              <a:gd name="connsiteX1763" fmla="*/ 752469 w 5979492"/>
              <a:gd name="connsiteY1763" fmla="*/ 4299382 h 5913566"/>
              <a:gd name="connsiteX1764" fmla="*/ 770332 w 5979492"/>
              <a:gd name="connsiteY1764" fmla="*/ 4317452 h 5913566"/>
              <a:gd name="connsiteX1765" fmla="*/ 788477 w 5979492"/>
              <a:gd name="connsiteY1765" fmla="*/ 4335795 h 5913566"/>
              <a:gd name="connsiteX1766" fmla="*/ 797266 w 5979492"/>
              <a:gd name="connsiteY1766" fmla="*/ 4345103 h 5913566"/>
              <a:gd name="connsiteX1767" fmla="*/ 805771 w 5979492"/>
              <a:gd name="connsiteY1767" fmla="*/ 4354412 h 5913566"/>
              <a:gd name="connsiteX1768" fmla="*/ 814277 w 5979492"/>
              <a:gd name="connsiteY1768" fmla="*/ 4363994 h 5913566"/>
              <a:gd name="connsiteX1769" fmla="*/ 822500 w 5979492"/>
              <a:gd name="connsiteY1769" fmla="*/ 4373576 h 5913566"/>
              <a:gd name="connsiteX1770" fmla="*/ 830154 w 5979492"/>
              <a:gd name="connsiteY1770" fmla="*/ 4383432 h 5913566"/>
              <a:gd name="connsiteX1771" fmla="*/ 837243 w 5979492"/>
              <a:gd name="connsiteY1771" fmla="*/ 4393561 h 5913566"/>
              <a:gd name="connsiteX1772" fmla="*/ 844047 w 5979492"/>
              <a:gd name="connsiteY1772" fmla="*/ 4403965 h 5913566"/>
              <a:gd name="connsiteX1773" fmla="*/ 847166 w 5979492"/>
              <a:gd name="connsiteY1773" fmla="*/ 4409440 h 5913566"/>
              <a:gd name="connsiteX1774" fmla="*/ 850001 w 5979492"/>
              <a:gd name="connsiteY1774" fmla="*/ 4414916 h 5913566"/>
              <a:gd name="connsiteX1775" fmla="*/ 853120 w 5979492"/>
              <a:gd name="connsiteY1775" fmla="*/ 4420666 h 5913566"/>
              <a:gd name="connsiteX1776" fmla="*/ 855388 w 5979492"/>
              <a:gd name="connsiteY1776" fmla="*/ 4426141 h 5913566"/>
              <a:gd name="connsiteX1777" fmla="*/ 857940 w 5979492"/>
              <a:gd name="connsiteY1777" fmla="*/ 4432164 h 5913566"/>
              <a:gd name="connsiteX1778" fmla="*/ 860208 w 5979492"/>
              <a:gd name="connsiteY1778" fmla="*/ 4437640 h 5913566"/>
              <a:gd name="connsiteX1779" fmla="*/ 862193 w 5979492"/>
              <a:gd name="connsiteY1779" fmla="*/ 4443663 h 5913566"/>
              <a:gd name="connsiteX1780" fmla="*/ 863894 w 5979492"/>
              <a:gd name="connsiteY1780" fmla="*/ 4449959 h 5913566"/>
              <a:gd name="connsiteX1781" fmla="*/ 865311 w 5979492"/>
              <a:gd name="connsiteY1781" fmla="*/ 4456257 h 5913566"/>
              <a:gd name="connsiteX1782" fmla="*/ 867012 w 5979492"/>
              <a:gd name="connsiteY1782" fmla="*/ 4462553 h 5913566"/>
              <a:gd name="connsiteX1783" fmla="*/ 870415 w 5979492"/>
              <a:gd name="connsiteY1783" fmla="*/ 4463101 h 5913566"/>
              <a:gd name="connsiteX1784" fmla="*/ 874101 w 5979492"/>
              <a:gd name="connsiteY1784" fmla="*/ 4464196 h 5913566"/>
              <a:gd name="connsiteX1785" fmla="*/ 877503 w 5979492"/>
              <a:gd name="connsiteY1785" fmla="*/ 4465291 h 5913566"/>
              <a:gd name="connsiteX1786" fmla="*/ 880905 w 5979492"/>
              <a:gd name="connsiteY1786" fmla="*/ 4466933 h 5913566"/>
              <a:gd name="connsiteX1787" fmla="*/ 886009 w 5979492"/>
              <a:gd name="connsiteY1787" fmla="*/ 4470219 h 5913566"/>
              <a:gd name="connsiteX1788" fmla="*/ 890261 w 5979492"/>
              <a:gd name="connsiteY1788" fmla="*/ 4473231 h 5913566"/>
              <a:gd name="connsiteX1789" fmla="*/ 894515 w 5979492"/>
              <a:gd name="connsiteY1789" fmla="*/ 4476789 h 5913566"/>
              <a:gd name="connsiteX1790" fmla="*/ 898200 w 5979492"/>
              <a:gd name="connsiteY1790" fmla="*/ 4480349 h 5913566"/>
              <a:gd name="connsiteX1791" fmla="*/ 901602 w 5979492"/>
              <a:gd name="connsiteY1791" fmla="*/ 4484455 h 5913566"/>
              <a:gd name="connsiteX1792" fmla="*/ 904437 w 5979492"/>
              <a:gd name="connsiteY1792" fmla="*/ 4488288 h 5913566"/>
              <a:gd name="connsiteX1793" fmla="*/ 907273 w 5979492"/>
              <a:gd name="connsiteY1793" fmla="*/ 4492668 h 5913566"/>
              <a:gd name="connsiteX1794" fmla="*/ 909258 w 5979492"/>
              <a:gd name="connsiteY1794" fmla="*/ 4497049 h 5913566"/>
              <a:gd name="connsiteX1795" fmla="*/ 910959 w 5979492"/>
              <a:gd name="connsiteY1795" fmla="*/ 4501429 h 5913566"/>
              <a:gd name="connsiteX1796" fmla="*/ 912943 w 5979492"/>
              <a:gd name="connsiteY1796" fmla="*/ 4506084 h 5913566"/>
              <a:gd name="connsiteX1797" fmla="*/ 914077 w 5979492"/>
              <a:gd name="connsiteY1797" fmla="*/ 4510738 h 5913566"/>
              <a:gd name="connsiteX1798" fmla="*/ 915211 w 5979492"/>
              <a:gd name="connsiteY1798" fmla="*/ 4515666 h 5913566"/>
              <a:gd name="connsiteX1799" fmla="*/ 916062 w 5979492"/>
              <a:gd name="connsiteY1799" fmla="*/ 4520594 h 5913566"/>
              <a:gd name="connsiteX1800" fmla="*/ 916629 w 5979492"/>
              <a:gd name="connsiteY1800" fmla="*/ 4525522 h 5913566"/>
              <a:gd name="connsiteX1801" fmla="*/ 917479 w 5979492"/>
              <a:gd name="connsiteY1801" fmla="*/ 4536199 h 5913566"/>
              <a:gd name="connsiteX1802" fmla="*/ 932507 w 5979492"/>
              <a:gd name="connsiteY1802" fmla="*/ 4553721 h 5913566"/>
              <a:gd name="connsiteX1803" fmla="*/ 966245 w 5979492"/>
              <a:gd name="connsiteY1803" fmla="*/ 4595608 h 5913566"/>
              <a:gd name="connsiteX1804" fmla="*/ 1032023 w 5979492"/>
              <a:gd name="connsiteY1804" fmla="*/ 4687324 h 5913566"/>
              <a:gd name="connsiteX1805" fmla="*/ 1045632 w 5979492"/>
              <a:gd name="connsiteY1805" fmla="*/ 4704298 h 5913566"/>
              <a:gd name="connsiteX1806" fmla="*/ 1050735 w 5979492"/>
              <a:gd name="connsiteY1806" fmla="*/ 4709226 h 5913566"/>
              <a:gd name="connsiteX1807" fmla="*/ 1055555 w 5979492"/>
              <a:gd name="connsiteY1807" fmla="*/ 4713880 h 5913566"/>
              <a:gd name="connsiteX1808" fmla="*/ 1059808 w 5979492"/>
              <a:gd name="connsiteY1808" fmla="*/ 4718808 h 5913566"/>
              <a:gd name="connsiteX1809" fmla="*/ 1064344 w 5979492"/>
              <a:gd name="connsiteY1809" fmla="*/ 4723736 h 5913566"/>
              <a:gd name="connsiteX1810" fmla="*/ 1068313 w 5979492"/>
              <a:gd name="connsiteY1810" fmla="*/ 4728664 h 5913566"/>
              <a:gd name="connsiteX1811" fmla="*/ 1072283 w 5979492"/>
              <a:gd name="connsiteY1811" fmla="*/ 4733866 h 5913566"/>
              <a:gd name="connsiteX1812" fmla="*/ 1075969 w 5979492"/>
              <a:gd name="connsiteY1812" fmla="*/ 4739341 h 5913566"/>
              <a:gd name="connsiteX1813" fmla="*/ 1079371 w 5979492"/>
              <a:gd name="connsiteY1813" fmla="*/ 4744817 h 5913566"/>
              <a:gd name="connsiteX1814" fmla="*/ 1082774 w 5979492"/>
              <a:gd name="connsiteY1814" fmla="*/ 4750292 h 5913566"/>
              <a:gd name="connsiteX1815" fmla="*/ 1085609 w 5979492"/>
              <a:gd name="connsiteY1815" fmla="*/ 4756041 h 5913566"/>
              <a:gd name="connsiteX1816" fmla="*/ 1088444 w 5979492"/>
              <a:gd name="connsiteY1816" fmla="*/ 4761517 h 5913566"/>
              <a:gd name="connsiteX1817" fmla="*/ 1090428 w 5979492"/>
              <a:gd name="connsiteY1817" fmla="*/ 4767540 h 5913566"/>
              <a:gd name="connsiteX1818" fmla="*/ 1092413 w 5979492"/>
              <a:gd name="connsiteY1818" fmla="*/ 4773563 h 5913566"/>
              <a:gd name="connsiteX1819" fmla="*/ 1094114 w 5979492"/>
              <a:gd name="connsiteY1819" fmla="*/ 4779860 h 5913566"/>
              <a:gd name="connsiteX1820" fmla="*/ 1095532 w 5979492"/>
              <a:gd name="connsiteY1820" fmla="*/ 4786157 h 5913566"/>
              <a:gd name="connsiteX1821" fmla="*/ 1096666 w 5979492"/>
              <a:gd name="connsiteY1821" fmla="*/ 4792727 h 5913566"/>
              <a:gd name="connsiteX1822" fmla="*/ 1104888 w 5979492"/>
              <a:gd name="connsiteY1822" fmla="*/ 4803952 h 5913566"/>
              <a:gd name="connsiteX1823" fmla="*/ 1113394 w 5979492"/>
              <a:gd name="connsiteY1823" fmla="*/ 4814903 h 5913566"/>
              <a:gd name="connsiteX1824" fmla="*/ 1122183 w 5979492"/>
              <a:gd name="connsiteY1824" fmla="*/ 4825580 h 5913566"/>
              <a:gd name="connsiteX1825" fmla="*/ 1130972 w 5979492"/>
              <a:gd name="connsiteY1825" fmla="*/ 4836258 h 5913566"/>
              <a:gd name="connsiteX1826" fmla="*/ 1148834 w 5979492"/>
              <a:gd name="connsiteY1826" fmla="*/ 4857613 h 5913566"/>
              <a:gd name="connsiteX1827" fmla="*/ 1166696 w 5979492"/>
              <a:gd name="connsiteY1827" fmla="*/ 4878693 h 5913566"/>
              <a:gd name="connsiteX1828" fmla="*/ 1175485 w 5979492"/>
              <a:gd name="connsiteY1828" fmla="*/ 4889644 h 5913566"/>
              <a:gd name="connsiteX1829" fmla="*/ 1183991 w 5979492"/>
              <a:gd name="connsiteY1829" fmla="*/ 4900322 h 5913566"/>
              <a:gd name="connsiteX1830" fmla="*/ 1192213 w 5979492"/>
              <a:gd name="connsiteY1830" fmla="*/ 4911273 h 5913566"/>
              <a:gd name="connsiteX1831" fmla="*/ 1200435 w 5979492"/>
              <a:gd name="connsiteY1831" fmla="*/ 4922497 h 5913566"/>
              <a:gd name="connsiteX1832" fmla="*/ 1208091 w 5979492"/>
              <a:gd name="connsiteY1832" fmla="*/ 4933996 h 5913566"/>
              <a:gd name="connsiteX1833" fmla="*/ 1215178 w 5979492"/>
              <a:gd name="connsiteY1833" fmla="*/ 4945494 h 5913566"/>
              <a:gd name="connsiteX1834" fmla="*/ 1221983 w 5979492"/>
              <a:gd name="connsiteY1834" fmla="*/ 4957267 h 5913566"/>
              <a:gd name="connsiteX1835" fmla="*/ 1228220 w 5979492"/>
              <a:gd name="connsiteY1835" fmla="*/ 4969587 h 5913566"/>
              <a:gd name="connsiteX1836" fmla="*/ 1237293 w 5979492"/>
              <a:gd name="connsiteY1836" fmla="*/ 4983275 h 5913566"/>
              <a:gd name="connsiteX1837" fmla="*/ 1246933 w 5979492"/>
              <a:gd name="connsiteY1837" fmla="*/ 4996964 h 5913566"/>
              <a:gd name="connsiteX1838" fmla="*/ 1256572 w 5979492"/>
              <a:gd name="connsiteY1838" fmla="*/ 5010380 h 5913566"/>
              <a:gd name="connsiteX1839" fmla="*/ 1266779 w 5979492"/>
              <a:gd name="connsiteY1839" fmla="*/ 5023521 h 5913566"/>
              <a:gd name="connsiteX1840" fmla="*/ 1286910 w 5979492"/>
              <a:gd name="connsiteY1840" fmla="*/ 5049529 h 5913566"/>
              <a:gd name="connsiteX1841" fmla="*/ 1296833 w 5979492"/>
              <a:gd name="connsiteY1841" fmla="*/ 5062671 h 5913566"/>
              <a:gd name="connsiteX1842" fmla="*/ 1306756 w 5979492"/>
              <a:gd name="connsiteY1842" fmla="*/ 5076086 h 5913566"/>
              <a:gd name="connsiteX1843" fmla="*/ 1316112 w 5979492"/>
              <a:gd name="connsiteY1843" fmla="*/ 5089501 h 5913566"/>
              <a:gd name="connsiteX1844" fmla="*/ 1325186 w 5979492"/>
              <a:gd name="connsiteY1844" fmla="*/ 5103189 h 5913566"/>
              <a:gd name="connsiteX1845" fmla="*/ 1329154 w 5979492"/>
              <a:gd name="connsiteY1845" fmla="*/ 5110308 h 5913566"/>
              <a:gd name="connsiteX1846" fmla="*/ 1333124 w 5979492"/>
              <a:gd name="connsiteY1846" fmla="*/ 5117426 h 5913566"/>
              <a:gd name="connsiteX1847" fmla="*/ 1337093 w 5979492"/>
              <a:gd name="connsiteY1847" fmla="*/ 5124544 h 5913566"/>
              <a:gd name="connsiteX1848" fmla="*/ 1340779 w 5979492"/>
              <a:gd name="connsiteY1848" fmla="*/ 5131936 h 5913566"/>
              <a:gd name="connsiteX1849" fmla="*/ 1344181 w 5979492"/>
              <a:gd name="connsiteY1849" fmla="*/ 5139328 h 5913566"/>
              <a:gd name="connsiteX1850" fmla="*/ 1347017 w 5979492"/>
              <a:gd name="connsiteY1850" fmla="*/ 5146720 h 5913566"/>
              <a:gd name="connsiteX1851" fmla="*/ 1350135 w 5979492"/>
              <a:gd name="connsiteY1851" fmla="*/ 5154386 h 5913566"/>
              <a:gd name="connsiteX1852" fmla="*/ 1352687 w 5979492"/>
              <a:gd name="connsiteY1852" fmla="*/ 5162325 h 5913566"/>
              <a:gd name="connsiteX1853" fmla="*/ 1354955 w 5979492"/>
              <a:gd name="connsiteY1853" fmla="*/ 5170265 h 5913566"/>
              <a:gd name="connsiteX1854" fmla="*/ 1357223 w 5979492"/>
              <a:gd name="connsiteY1854" fmla="*/ 5178204 h 5913566"/>
              <a:gd name="connsiteX1855" fmla="*/ 1358641 w 5979492"/>
              <a:gd name="connsiteY1855" fmla="*/ 5186144 h 5913566"/>
              <a:gd name="connsiteX1856" fmla="*/ 1360059 w 5979492"/>
              <a:gd name="connsiteY1856" fmla="*/ 5194905 h 5913566"/>
              <a:gd name="connsiteX1857" fmla="*/ 1369698 w 5979492"/>
              <a:gd name="connsiteY1857" fmla="*/ 5208046 h 5913566"/>
              <a:gd name="connsiteX1858" fmla="*/ 1379338 w 5979492"/>
              <a:gd name="connsiteY1858" fmla="*/ 5220913 h 5913566"/>
              <a:gd name="connsiteX1859" fmla="*/ 1399468 w 5979492"/>
              <a:gd name="connsiteY1859" fmla="*/ 5246648 h 5913566"/>
              <a:gd name="connsiteX1860" fmla="*/ 1419881 w 5979492"/>
              <a:gd name="connsiteY1860" fmla="*/ 5272383 h 5913566"/>
              <a:gd name="connsiteX1861" fmla="*/ 1440579 w 5979492"/>
              <a:gd name="connsiteY1861" fmla="*/ 5298118 h 5913566"/>
              <a:gd name="connsiteX1862" fmla="*/ 1460993 w 5979492"/>
              <a:gd name="connsiteY1862" fmla="*/ 5323853 h 5913566"/>
              <a:gd name="connsiteX1863" fmla="*/ 1470916 w 5979492"/>
              <a:gd name="connsiteY1863" fmla="*/ 5336721 h 5913566"/>
              <a:gd name="connsiteX1864" fmla="*/ 1480839 w 5979492"/>
              <a:gd name="connsiteY1864" fmla="*/ 5349588 h 5913566"/>
              <a:gd name="connsiteX1865" fmla="*/ 1490479 w 5979492"/>
              <a:gd name="connsiteY1865" fmla="*/ 5362729 h 5913566"/>
              <a:gd name="connsiteX1866" fmla="*/ 1500119 w 5979492"/>
              <a:gd name="connsiteY1866" fmla="*/ 5375871 h 5913566"/>
              <a:gd name="connsiteX1867" fmla="*/ 1509192 w 5979492"/>
              <a:gd name="connsiteY1867" fmla="*/ 5389012 h 5913566"/>
              <a:gd name="connsiteX1868" fmla="*/ 1517697 w 5979492"/>
              <a:gd name="connsiteY1868" fmla="*/ 5402427 h 5913566"/>
              <a:gd name="connsiteX1869" fmla="*/ 1526487 w 5979492"/>
              <a:gd name="connsiteY1869" fmla="*/ 5416389 h 5913566"/>
              <a:gd name="connsiteX1870" fmla="*/ 1534425 w 5979492"/>
              <a:gd name="connsiteY1870" fmla="*/ 5430078 h 5913566"/>
              <a:gd name="connsiteX1871" fmla="*/ 1542080 w 5979492"/>
              <a:gd name="connsiteY1871" fmla="*/ 5443767 h 5913566"/>
              <a:gd name="connsiteX1872" fmla="*/ 1549168 w 5979492"/>
              <a:gd name="connsiteY1872" fmla="*/ 5458003 h 5913566"/>
              <a:gd name="connsiteX1873" fmla="*/ 1555972 w 5979492"/>
              <a:gd name="connsiteY1873" fmla="*/ 5472240 h 5913566"/>
              <a:gd name="connsiteX1874" fmla="*/ 1561927 w 5979492"/>
              <a:gd name="connsiteY1874" fmla="*/ 5486750 h 5913566"/>
              <a:gd name="connsiteX1875" fmla="*/ 1567597 w 5979492"/>
              <a:gd name="connsiteY1875" fmla="*/ 5501534 h 5913566"/>
              <a:gd name="connsiteX1876" fmla="*/ 1572701 w 5979492"/>
              <a:gd name="connsiteY1876" fmla="*/ 5516592 h 5913566"/>
              <a:gd name="connsiteX1877" fmla="*/ 1574685 w 5979492"/>
              <a:gd name="connsiteY1877" fmla="*/ 5524257 h 5913566"/>
              <a:gd name="connsiteX1878" fmla="*/ 1576670 w 5979492"/>
              <a:gd name="connsiteY1878" fmla="*/ 5531923 h 5913566"/>
              <a:gd name="connsiteX1879" fmla="*/ 1578654 w 5979492"/>
              <a:gd name="connsiteY1879" fmla="*/ 5539589 h 5913566"/>
              <a:gd name="connsiteX1880" fmla="*/ 1580355 w 5979492"/>
              <a:gd name="connsiteY1880" fmla="*/ 5547529 h 5913566"/>
              <a:gd name="connsiteX1881" fmla="*/ 1581773 w 5979492"/>
              <a:gd name="connsiteY1881" fmla="*/ 5555468 h 5913566"/>
              <a:gd name="connsiteX1882" fmla="*/ 1583190 w 5979492"/>
              <a:gd name="connsiteY1882" fmla="*/ 5563408 h 5913566"/>
              <a:gd name="connsiteX1883" fmla="*/ 1584041 w 5979492"/>
              <a:gd name="connsiteY1883" fmla="*/ 5571621 h 5913566"/>
              <a:gd name="connsiteX1884" fmla="*/ 1585176 w 5979492"/>
              <a:gd name="connsiteY1884" fmla="*/ 5579560 h 5913566"/>
              <a:gd name="connsiteX1885" fmla="*/ 1586026 w 5979492"/>
              <a:gd name="connsiteY1885" fmla="*/ 5588048 h 5913566"/>
              <a:gd name="connsiteX1886" fmla="*/ 1586593 w 5979492"/>
              <a:gd name="connsiteY1886" fmla="*/ 5596261 h 5913566"/>
              <a:gd name="connsiteX1887" fmla="*/ 1586877 w 5979492"/>
              <a:gd name="connsiteY1887" fmla="*/ 5604474 h 5913566"/>
              <a:gd name="connsiteX1888" fmla="*/ 1586877 w 5979492"/>
              <a:gd name="connsiteY1888" fmla="*/ 5613235 h 5913566"/>
              <a:gd name="connsiteX1889" fmla="*/ 1586593 w 5979492"/>
              <a:gd name="connsiteY1889" fmla="*/ 5621722 h 5913566"/>
              <a:gd name="connsiteX1890" fmla="*/ 1586310 w 5979492"/>
              <a:gd name="connsiteY1890" fmla="*/ 5630482 h 5913566"/>
              <a:gd name="connsiteX1891" fmla="*/ 1585743 w 5979492"/>
              <a:gd name="connsiteY1891" fmla="*/ 5639243 h 5913566"/>
              <a:gd name="connsiteX1892" fmla="*/ 1584892 w 5979492"/>
              <a:gd name="connsiteY1892" fmla="*/ 5648004 h 5913566"/>
              <a:gd name="connsiteX1893" fmla="*/ 1586026 w 5979492"/>
              <a:gd name="connsiteY1893" fmla="*/ 5654849 h 5913566"/>
              <a:gd name="connsiteX1894" fmla="*/ 1586593 w 5979492"/>
              <a:gd name="connsiteY1894" fmla="*/ 5661420 h 5913566"/>
              <a:gd name="connsiteX1895" fmla="*/ 1586593 w 5979492"/>
              <a:gd name="connsiteY1895" fmla="*/ 5667990 h 5913566"/>
              <a:gd name="connsiteX1896" fmla="*/ 1586310 w 5979492"/>
              <a:gd name="connsiteY1896" fmla="*/ 5674287 h 5913566"/>
              <a:gd name="connsiteX1897" fmla="*/ 1585743 w 5979492"/>
              <a:gd name="connsiteY1897" fmla="*/ 5680857 h 5913566"/>
              <a:gd name="connsiteX1898" fmla="*/ 1584892 w 5979492"/>
              <a:gd name="connsiteY1898" fmla="*/ 5687155 h 5913566"/>
              <a:gd name="connsiteX1899" fmla="*/ 1583474 w 5979492"/>
              <a:gd name="connsiteY1899" fmla="*/ 5693725 h 5913566"/>
              <a:gd name="connsiteX1900" fmla="*/ 1582340 w 5979492"/>
              <a:gd name="connsiteY1900" fmla="*/ 5700022 h 5913566"/>
              <a:gd name="connsiteX1901" fmla="*/ 1579505 w 5979492"/>
              <a:gd name="connsiteY1901" fmla="*/ 5712890 h 5913566"/>
              <a:gd name="connsiteX1902" fmla="*/ 1576103 w 5979492"/>
              <a:gd name="connsiteY1902" fmla="*/ 5725483 h 5913566"/>
              <a:gd name="connsiteX1903" fmla="*/ 1573552 w 5979492"/>
              <a:gd name="connsiteY1903" fmla="*/ 5738350 h 5913566"/>
              <a:gd name="connsiteX1904" fmla="*/ 1572417 w 5979492"/>
              <a:gd name="connsiteY1904" fmla="*/ 5744648 h 5913566"/>
              <a:gd name="connsiteX1905" fmla="*/ 1570999 w 5979492"/>
              <a:gd name="connsiteY1905" fmla="*/ 5751218 h 5913566"/>
              <a:gd name="connsiteX1906" fmla="*/ 1562777 w 5979492"/>
              <a:gd name="connsiteY1906" fmla="*/ 5736160 h 5913566"/>
              <a:gd name="connsiteX1907" fmla="*/ 1563911 w 5979492"/>
              <a:gd name="connsiteY1907" fmla="*/ 5740267 h 5913566"/>
              <a:gd name="connsiteX1908" fmla="*/ 1564479 w 5979492"/>
              <a:gd name="connsiteY1908" fmla="*/ 5742457 h 5913566"/>
              <a:gd name="connsiteX1909" fmla="*/ 1565612 w 5979492"/>
              <a:gd name="connsiteY1909" fmla="*/ 5744100 h 5913566"/>
              <a:gd name="connsiteX1910" fmla="*/ 1566747 w 5979492"/>
              <a:gd name="connsiteY1910" fmla="*/ 5746290 h 5913566"/>
              <a:gd name="connsiteX1911" fmla="*/ 1567880 w 5979492"/>
              <a:gd name="connsiteY1911" fmla="*/ 5747933 h 5913566"/>
              <a:gd name="connsiteX1912" fmla="*/ 1569298 w 5979492"/>
              <a:gd name="connsiteY1912" fmla="*/ 5749576 h 5913566"/>
              <a:gd name="connsiteX1913" fmla="*/ 1570999 w 5979492"/>
              <a:gd name="connsiteY1913" fmla="*/ 5751218 h 5913566"/>
              <a:gd name="connsiteX1914" fmla="*/ 1572134 w 5979492"/>
              <a:gd name="connsiteY1914" fmla="*/ 5758336 h 5913566"/>
              <a:gd name="connsiteX1915" fmla="*/ 1572701 w 5979492"/>
              <a:gd name="connsiteY1915" fmla="*/ 5764907 h 5913566"/>
              <a:gd name="connsiteX1916" fmla="*/ 1572701 w 5979492"/>
              <a:gd name="connsiteY1916" fmla="*/ 5771203 h 5913566"/>
              <a:gd name="connsiteX1917" fmla="*/ 1572417 w 5979492"/>
              <a:gd name="connsiteY1917" fmla="*/ 5777501 h 5913566"/>
              <a:gd name="connsiteX1918" fmla="*/ 1571283 w 5979492"/>
              <a:gd name="connsiteY1918" fmla="*/ 5783250 h 5913566"/>
              <a:gd name="connsiteX1919" fmla="*/ 1570432 w 5979492"/>
              <a:gd name="connsiteY1919" fmla="*/ 5788999 h 5913566"/>
              <a:gd name="connsiteX1920" fmla="*/ 1569015 w 5979492"/>
              <a:gd name="connsiteY1920" fmla="*/ 5794748 h 5913566"/>
              <a:gd name="connsiteX1921" fmla="*/ 1567597 w 5979492"/>
              <a:gd name="connsiteY1921" fmla="*/ 5800224 h 5913566"/>
              <a:gd name="connsiteX1922" fmla="*/ 1565612 w 5979492"/>
              <a:gd name="connsiteY1922" fmla="*/ 5805426 h 5913566"/>
              <a:gd name="connsiteX1923" fmla="*/ 1563344 w 5979492"/>
              <a:gd name="connsiteY1923" fmla="*/ 5810627 h 5913566"/>
              <a:gd name="connsiteX1924" fmla="*/ 1560793 w 5979492"/>
              <a:gd name="connsiteY1924" fmla="*/ 5815555 h 5913566"/>
              <a:gd name="connsiteX1925" fmla="*/ 1557957 w 5979492"/>
              <a:gd name="connsiteY1925" fmla="*/ 5820210 h 5913566"/>
              <a:gd name="connsiteX1926" fmla="*/ 1555122 w 5979492"/>
              <a:gd name="connsiteY1926" fmla="*/ 5825138 h 5913566"/>
              <a:gd name="connsiteX1927" fmla="*/ 1551720 w 5979492"/>
              <a:gd name="connsiteY1927" fmla="*/ 5829792 h 5913566"/>
              <a:gd name="connsiteX1928" fmla="*/ 1548601 w 5979492"/>
              <a:gd name="connsiteY1928" fmla="*/ 5833899 h 5913566"/>
              <a:gd name="connsiteX1929" fmla="*/ 1544631 w 5979492"/>
              <a:gd name="connsiteY1929" fmla="*/ 5838552 h 5913566"/>
              <a:gd name="connsiteX1930" fmla="*/ 1541229 w 5979492"/>
              <a:gd name="connsiteY1930" fmla="*/ 5842659 h 5913566"/>
              <a:gd name="connsiteX1931" fmla="*/ 1536977 w 5979492"/>
              <a:gd name="connsiteY1931" fmla="*/ 5846766 h 5913566"/>
              <a:gd name="connsiteX1932" fmla="*/ 1528755 w 5979492"/>
              <a:gd name="connsiteY1932" fmla="*/ 5854979 h 5913566"/>
              <a:gd name="connsiteX1933" fmla="*/ 1519965 w 5979492"/>
              <a:gd name="connsiteY1933" fmla="*/ 5862919 h 5913566"/>
              <a:gd name="connsiteX1934" fmla="*/ 1510609 w 5979492"/>
              <a:gd name="connsiteY1934" fmla="*/ 5870310 h 5913566"/>
              <a:gd name="connsiteX1935" fmla="*/ 1501253 w 5979492"/>
              <a:gd name="connsiteY1935" fmla="*/ 5877703 h 5913566"/>
              <a:gd name="connsiteX1936" fmla="*/ 1491329 w 5979492"/>
              <a:gd name="connsiteY1936" fmla="*/ 5885369 h 5913566"/>
              <a:gd name="connsiteX1937" fmla="*/ 1472334 w 5979492"/>
              <a:gd name="connsiteY1937" fmla="*/ 5900153 h 5913566"/>
              <a:gd name="connsiteX1938" fmla="*/ 1459008 w 5979492"/>
              <a:gd name="connsiteY1938" fmla="*/ 5903711 h 5913566"/>
              <a:gd name="connsiteX1939" fmla="*/ 1445682 w 5979492"/>
              <a:gd name="connsiteY1939" fmla="*/ 5906996 h 5913566"/>
              <a:gd name="connsiteX1940" fmla="*/ 1432356 w 5979492"/>
              <a:gd name="connsiteY1940" fmla="*/ 5909187 h 5913566"/>
              <a:gd name="connsiteX1941" fmla="*/ 1419315 w 5979492"/>
              <a:gd name="connsiteY1941" fmla="*/ 5911104 h 5913566"/>
              <a:gd name="connsiteX1942" fmla="*/ 1405989 w 5979492"/>
              <a:gd name="connsiteY1942" fmla="*/ 5912472 h 5913566"/>
              <a:gd name="connsiteX1943" fmla="*/ 1392663 w 5979492"/>
              <a:gd name="connsiteY1943" fmla="*/ 5913294 h 5913566"/>
              <a:gd name="connsiteX1944" fmla="*/ 1379381 w 5979492"/>
              <a:gd name="connsiteY1944" fmla="*/ 5913566 h 5913566"/>
              <a:gd name="connsiteX1945" fmla="*/ 1379295 w 5979492"/>
              <a:gd name="connsiteY1945" fmla="*/ 5913566 h 5913566"/>
              <a:gd name="connsiteX1946" fmla="*/ 1366012 w 5979492"/>
              <a:gd name="connsiteY1946" fmla="*/ 5913294 h 5913566"/>
              <a:gd name="connsiteX1947" fmla="*/ 1352687 w 5979492"/>
              <a:gd name="connsiteY1947" fmla="*/ 5912746 h 5913566"/>
              <a:gd name="connsiteX1948" fmla="*/ 1339645 w 5979492"/>
              <a:gd name="connsiteY1948" fmla="*/ 5911924 h 5913566"/>
              <a:gd name="connsiteX1949" fmla="*/ 1326319 w 5979492"/>
              <a:gd name="connsiteY1949" fmla="*/ 5910829 h 5913566"/>
              <a:gd name="connsiteX1950" fmla="*/ 1312994 w 5979492"/>
              <a:gd name="connsiteY1950" fmla="*/ 5909187 h 5913566"/>
              <a:gd name="connsiteX1951" fmla="*/ 1299668 w 5979492"/>
              <a:gd name="connsiteY1951" fmla="*/ 5907271 h 5913566"/>
              <a:gd name="connsiteX1952" fmla="*/ 1286343 w 5979492"/>
              <a:gd name="connsiteY1952" fmla="*/ 5905628 h 5913566"/>
              <a:gd name="connsiteX1953" fmla="*/ 1259692 w 5979492"/>
              <a:gd name="connsiteY1953" fmla="*/ 5901248 h 5913566"/>
              <a:gd name="connsiteX1954" fmla="*/ 1253454 w 5979492"/>
              <a:gd name="connsiteY1954" fmla="*/ 5901521 h 5913566"/>
              <a:gd name="connsiteX1955" fmla="*/ 1247500 w 5979492"/>
              <a:gd name="connsiteY1955" fmla="*/ 5901795 h 5913566"/>
              <a:gd name="connsiteX1956" fmla="*/ 1241262 w 5979492"/>
              <a:gd name="connsiteY1956" fmla="*/ 5901795 h 5913566"/>
              <a:gd name="connsiteX1957" fmla="*/ 1235309 w 5979492"/>
              <a:gd name="connsiteY1957" fmla="*/ 5901795 h 5913566"/>
              <a:gd name="connsiteX1958" fmla="*/ 1229354 w 5979492"/>
              <a:gd name="connsiteY1958" fmla="*/ 5901248 h 5913566"/>
              <a:gd name="connsiteX1959" fmla="*/ 1223684 w 5979492"/>
              <a:gd name="connsiteY1959" fmla="*/ 5900700 h 5913566"/>
              <a:gd name="connsiteX1960" fmla="*/ 1218013 w 5979492"/>
              <a:gd name="connsiteY1960" fmla="*/ 5900153 h 5913566"/>
              <a:gd name="connsiteX1961" fmla="*/ 1212910 w 5979492"/>
              <a:gd name="connsiteY1961" fmla="*/ 5899331 h 5913566"/>
              <a:gd name="connsiteX1962" fmla="*/ 1207523 w 5979492"/>
              <a:gd name="connsiteY1962" fmla="*/ 5898236 h 5913566"/>
              <a:gd name="connsiteX1963" fmla="*/ 1202136 w 5979492"/>
              <a:gd name="connsiteY1963" fmla="*/ 5896593 h 5913566"/>
              <a:gd name="connsiteX1964" fmla="*/ 1196750 w 5979492"/>
              <a:gd name="connsiteY1964" fmla="*/ 5895225 h 5913566"/>
              <a:gd name="connsiteX1965" fmla="*/ 1191646 w 5979492"/>
              <a:gd name="connsiteY1965" fmla="*/ 5893855 h 5913566"/>
              <a:gd name="connsiteX1966" fmla="*/ 1186826 w 5979492"/>
              <a:gd name="connsiteY1966" fmla="*/ 5891939 h 5913566"/>
              <a:gd name="connsiteX1967" fmla="*/ 1182006 w 5979492"/>
              <a:gd name="connsiteY1967" fmla="*/ 5889749 h 5913566"/>
              <a:gd name="connsiteX1968" fmla="*/ 1176903 w 5979492"/>
              <a:gd name="connsiteY1968" fmla="*/ 5887832 h 5913566"/>
              <a:gd name="connsiteX1969" fmla="*/ 1172367 w 5979492"/>
              <a:gd name="connsiteY1969" fmla="*/ 5885642 h 5913566"/>
              <a:gd name="connsiteX1970" fmla="*/ 1167830 w 5979492"/>
              <a:gd name="connsiteY1970" fmla="*/ 5882904 h 5913566"/>
              <a:gd name="connsiteX1971" fmla="*/ 1163294 w 5979492"/>
              <a:gd name="connsiteY1971" fmla="*/ 5880441 h 5913566"/>
              <a:gd name="connsiteX1972" fmla="*/ 1158758 w 5979492"/>
              <a:gd name="connsiteY1972" fmla="*/ 5877703 h 5913566"/>
              <a:gd name="connsiteX1973" fmla="*/ 1154504 w 5979492"/>
              <a:gd name="connsiteY1973" fmla="*/ 5874691 h 5913566"/>
              <a:gd name="connsiteX1974" fmla="*/ 1145716 w 5979492"/>
              <a:gd name="connsiteY1974" fmla="*/ 5868668 h 5913566"/>
              <a:gd name="connsiteX1975" fmla="*/ 1137777 w 5979492"/>
              <a:gd name="connsiteY1975" fmla="*/ 5861824 h 5913566"/>
              <a:gd name="connsiteX1976" fmla="*/ 1129838 w 5979492"/>
              <a:gd name="connsiteY1976" fmla="*/ 5854431 h 5913566"/>
              <a:gd name="connsiteX1977" fmla="*/ 1122467 w 5979492"/>
              <a:gd name="connsiteY1977" fmla="*/ 5846218 h 5913566"/>
              <a:gd name="connsiteX1978" fmla="*/ 1115095 w 5979492"/>
              <a:gd name="connsiteY1978" fmla="*/ 5838005 h 5913566"/>
              <a:gd name="connsiteX1979" fmla="*/ 1108291 w 5979492"/>
              <a:gd name="connsiteY1979" fmla="*/ 5829244 h 5913566"/>
              <a:gd name="connsiteX1980" fmla="*/ 1098934 w 5979492"/>
              <a:gd name="connsiteY1980" fmla="*/ 5819936 h 5913566"/>
              <a:gd name="connsiteX1981" fmla="*/ 1090145 w 5979492"/>
              <a:gd name="connsiteY1981" fmla="*/ 5810627 h 5913566"/>
              <a:gd name="connsiteX1982" fmla="*/ 1081355 w 5979492"/>
              <a:gd name="connsiteY1982" fmla="*/ 5801046 h 5913566"/>
              <a:gd name="connsiteX1983" fmla="*/ 1072850 w 5979492"/>
              <a:gd name="connsiteY1983" fmla="*/ 5791737 h 5913566"/>
              <a:gd name="connsiteX1984" fmla="*/ 1064628 w 5979492"/>
              <a:gd name="connsiteY1984" fmla="*/ 5781881 h 5913566"/>
              <a:gd name="connsiteX1985" fmla="*/ 1056405 w 5979492"/>
              <a:gd name="connsiteY1985" fmla="*/ 5772299 h 5913566"/>
              <a:gd name="connsiteX1986" fmla="*/ 1048184 w 5979492"/>
              <a:gd name="connsiteY1986" fmla="*/ 5762443 h 5913566"/>
              <a:gd name="connsiteX1987" fmla="*/ 1040528 w 5979492"/>
              <a:gd name="connsiteY1987" fmla="*/ 5752861 h 5913566"/>
              <a:gd name="connsiteX1988" fmla="*/ 1025218 w 5979492"/>
              <a:gd name="connsiteY1988" fmla="*/ 5732875 h 5913566"/>
              <a:gd name="connsiteX1989" fmla="*/ 1010475 w 5979492"/>
              <a:gd name="connsiteY1989" fmla="*/ 5712068 h 5913566"/>
              <a:gd name="connsiteX1990" fmla="*/ 996016 w 5979492"/>
              <a:gd name="connsiteY1990" fmla="*/ 5691535 h 5913566"/>
              <a:gd name="connsiteX1991" fmla="*/ 982123 w 5979492"/>
              <a:gd name="connsiteY1991" fmla="*/ 5671001 h 5913566"/>
              <a:gd name="connsiteX1992" fmla="*/ 968513 w 5979492"/>
              <a:gd name="connsiteY1992" fmla="*/ 5649647 h 5913566"/>
              <a:gd name="connsiteX1993" fmla="*/ 955471 w 5979492"/>
              <a:gd name="connsiteY1993" fmla="*/ 5628292 h 5913566"/>
              <a:gd name="connsiteX1994" fmla="*/ 942713 w 5979492"/>
              <a:gd name="connsiteY1994" fmla="*/ 5607212 h 5913566"/>
              <a:gd name="connsiteX1995" fmla="*/ 929954 w 5979492"/>
              <a:gd name="connsiteY1995" fmla="*/ 5585310 h 5913566"/>
              <a:gd name="connsiteX1996" fmla="*/ 905288 w 5979492"/>
              <a:gd name="connsiteY1996" fmla="*/ 5542053 h 5913566"/>
              <a:gd name="connsiteX1997" fmla="*/ 880621 w 5979492"/>
              <a:gd name="connsiteY1997" fmla="*/ 5498522 h 5913566"/>
              <a:gd name="connsiteX1998" fmla="*/ 865028 w 5979492"/>
              <a:gd name="connsiteY1998" fmla="*/ 5482918 h 5913566"/>
              <a:gd name="connsiteX1999" fmla="*/ 813427 w 5979492"/>
              <a:gd name="connsiteY1999" fmla="*/ 5410366 h 5913566"/>
              <a:gd name="connsiteX2000" fmla="*/ 782240 w 5979492"/>
              <a:gd name="connsiteY2000" fmla="*/ 5364372 h 5913566"/>
              <a:gd name="connsiteX2001" fmla="*/ 750485 w 5979492"/>
              <a:gd name="connsiteY2001" fmla="*/ 5318652 h 5913566"/>
              <a:gd name="connsiteX2002" fmla="*/ 735458 w 5979492"/>
              <a:gd name="connsiteY2002" fmla="*/ 5302225 h 5913566"/>
              <a:gd name="connsiteX2003" fmla="*/ 650401 w 5979492"/>
              <a:gd name="connsiteY2003" fmla="*/ 5185049 h 5913566"/>
              <a:gd name="connsiteX2004" fmla="*/ 643030 w 5979492"/>
              <a:gd name="connsiteY2004" fmla="*/ 5180942 h 5913566"/>
              <a:gd name="connsiteX2005" fmla="*/ 636509 w 5979492"/>
              <a:gd name="connsiteY2005" fmla="*/ 5176288 h 5913566"/>
              <a:gd name="connsiteX2006" fmla="*/ 633674 w 5979492"/>
              <a:gd name="connsiteY2006" fmla="*/ 5173824 h 5913566"/>
              <a:gd name="connsiteX2007" fmla="*/ 630838 w 5979492"/>
              <a:gd name="connsiteY2007" fmla="*/ 5171633 h 5913566"/>
              <a:gd name="connsiteX2008" fmla="*/ 628003 w 5979492"/>
              <a:gd name="connsiteY2008" fmla="*/ 5169170 h 5913566"/>
              <a:gd name="connsiteX2009" fmla="*/ 625735 w 5979492"/>
              <a:gd name="connsiteY2009" fmla="*/ 5166432 h 5913566"/>
              <a:gd name="connsiteX2010" fmla="*/ 623467 w 5979492"/>
              <a:gd name="connsiteY2010" fmla="*/ 5163694 h 5913566"/>
              <a:gd name="connsiteX2011" fmla="*/ 621766 w 5979492"/>
              <a:gd name="connsiteY2011" fmla="*/ 5160409 h 5913566"/>
              <a:gd name="connsiteX2012" fmla="*/ 620632 w 5979492"/>
              <a:gd name="connsiteY2012" fmla="*/ 5157397 h 5913566"/>
              <a:gd name="connsiteX2013" fmla="*/ 619781 w 5979492"/>
              <a:gd name="connsiteY2013" fmla="*/ 5153838 h 5913566"/>
              <a:gd name="connsiteX2014" fmla="*/ 619214 w 5979492"/>
              <a:gd name="connsiteY2014" fmla="*/ 5150279 h 5913566"/>
              <a:gd name="connsiteX2015" fmla="*/ 619498 w 5979492"/>
              <a:gd name="connsiteY2015" fmla="*/ 5146173 h 5913566"/>
              <a:gd name="connsiteX2016" fmla="*/ 620065 w 5979492"/>
              <a:gd name="connsiteY2016" fmla="*/ 5141792 h 5913566"/>
              <a:gd name="connsiteX2017" fmla="*/ 621199 w 5979492"/>
              <a:gd name="connsiteY2017" fmla="*/ 5137412 h 5913566"/>
              <a:gd name="connsiteX2018" fmla="*/ 614394 w 5979492"/>
              <a:gd name="connsiteY2018" fmla="*/ 5130841 h 5913566"/>
              <a:gd name="connsiteX2019" fmla="*/ 607873 w 5979492"/>
              <a:gd name="connsiteY2019" fmla="*/ 5124271 h 5913566"/>
              <a:gd name="connsiteX2020" fmla="*/ 601635 w 5979492"/>
              <a:gd name="connsiteY2020" fmla="*/ 5117426 h 5913566"/>
              <a:gd name="connsiteX2021" fmla="*/ 595398 w 5979492"/>
              <a:gd name="connsiteY2021" fmla="*/ 5110308 h 5913566"/>
              <a:gd name="connsiteX2022" fmla="*/ 589160 w 5979492"/>
              <a:gd name="connsiteY2022" fmla="*/ 5103189 h 5913566"/>
              <a:gd name="connsiteX2023" fmla="*/ 583490 w 5979492"/>
              <a:gd name="connsiteY2023" fmla="*/ 5096345 h 5913566"/>
              <a:gd name="connsiteX2024" fmla="*/ 577536 w 5979492"/>
              <a:gd name="connsiteY2024" fmla="*/ 5089227 h 5913566"/>
              <a:gd name="connsiteX2025" fmla="*/ 572433 w 5979492"/>
              <a:gd name="connsiteY2025" fmla="*/ 5081835 h 5913566"/>
              <a:gd name="connsiteX2026" fmla="*/ 567045 w 5979492"/>
              <a:gd name="connsiteY2026" fmla="*/ 5074443 h 5913566"/>
              <a:gd name="connsiteX2027" fmla="*/ 561659 w 5979492"/>
              <a:gd name="connsiteY2027" fmla="*/ 5067051 h 5913566"/>
              <a:gd name="connsiteX2028" fmla="*/ 556556 w 5979492"/>
              <a:gd name="connsiteY2028" fmla="*/ 5059112 h 5913566"/>
              <a:gd name="connsiteX2029" fmla="*/ 551735 w 5979492"/>
              <a:gd name="connsiteY2029" fmla="*/ 5051446 h 5913566"/>
              <a:gd name="connsiteX2030" fmla="*/ 547199 w 5979492"/>
              <a:gd name="connsiteY2030" fmla="*/ 5043780 h 5913566"/>
              <a:gd name="connsiteX2031" fmla="*/ 542663 w 5979492"/>
              <a:gd name="connsiteY2031" fmla="*/ 5035840 h 5913566"/>
              <a:gd name="connsiteX2032" fmla="*/ 538126 w 5979492"/>
              <a:gd name="connsiteY2032" fmla="*/ 5027627 h 5913566"/>
              <a:gd name="connsiteX2033" fmla="*/ 534157 w 5979492"/>
              <a:gd name="connsiteY2033" fmla="*/ 5019688 h 5913566"/>
              <a:gd name="connsiteX2034" fmla="*/ 530188 w 5979492"/>
              <a:gd name="connsiteY2034" fmla="*/ 5016950 h 5913566"/>
              <a:gd name="connsiteX2035" fmla="*/ 526785 w 5979492"/>
              <a:gd name="connsiteY2035" fmla="*/ 5013665 h 5913566"/>
              <a:gd name="connsiteX2036" fmla="*/ 519698 w 5979492"/>
              <a:gd name="connsiteY2036" fmla="*/ 5007642 h 5913566"/>
              <a:gd name="connsiteX2037" fmla="*/ 513460 w 5979492"/>
              <a:gd name="connsiteY2037" fmla="*/ 5001071 h 5913566"/>
              <a:gd name="connsiteX2038" fmla="*/ 507506 w 5979492"/>
              <a:gd name="connsiteY2038" fmla="*/ 4994501 h 5913566"/>
              <a:gd name="connsiteX2039" fmla="*/ 501835 w 5979492"/>
              <a:gd name="connsiteY2039" fmla="*/ 4987383 h 5913566"/>
              <a:gd name="connsiteX2040" fmla="*/ 496732 w 5979492"/>
              <a:gd name="connsiteY2040" fmla="*/ 4980264 h 5913566"/>
              <a:gd name="connsiteX2041" fmla="*/ 491912 w 5979492"/>
              <a:gd name="connsiteY2041" fmla="*/ 4972872 h 5913566"/>
              <a:gd name="connsiteX2042" fmla="*/ 487659 w 5979492"/>
              <a:gd name="connsiteY2042" fmla="*/ 4965480 h 5913566"/>
              <a:gd name="connsiteX2043" fmla="*/ 483407 w 5979492"/>
              <a:gd name="connsiteY2043" fmla="*/ 4957540 h 5913566"/>
              <a:gd name="connsiteX2044" fmla="*/ 479153 w 5979492"/>
              <a:gd name="connsiteY2044" fmla="*/ 4949875 h 5913566"/>
              <a:gd name="connsiteX2045" fmla="*/ 470932 w 5979492"/>
              <a:gd name="connsiteY2045" fmla="*/ 4934270 h 5913566"/>
              <a:gd name="connsiteX2046" fmla="*/ 462709 w 5979492"/>
              <a:gd name="connsiteY2046" fmla="*/ 4918391 h 5913566"/>
              <a:gd name="connsiteX2047" fmla="*/ 458457 w 5979492"/>
              <a:gd name="connsiteY2047" fmla="*/ 4910999 h 5913566"/>
              <a:gd name="connsiteX2048" fmla="*/ 453920 w 5979492"/>
              <a:gd name="connsiteY2048" fmla="*/ 4903333 h 5913566"/>
              <a:gd name="connsiteX2049" fmla="*/ 426135 w 5979492"/>
              <a:gd name="connsiteY2049" fmla="*/ 4867469 h 5913566"/>
              <a:gd name="connsiteX2050" fmla="*/ 291178 w 5979492"/>
              <a:gd name="connsiteY2050" fmla="*/ 4674182 h 5913566"/>
              <a:gd name="connsiteX2051" fmla="*/ 193930 w 5979492"/>
              <a:gd name="connsiteY2051" fmla="*/ 4541401 h 5913566"/>
              <a:gd name="connsiteX2052" fmla="*/ 188543 w 5979492"/>
              <a:gd name="connsiteY2052" fmla="*/ 4535652 h 5913566"/>
              <a:gd name="connsiteX2053" fmla="*/ 183440 w 5979492"/>
              <a:gd name="connsiteY2053" fmla="*/ 4529354 h 5913566"/>
              <a:gd name="connsiteX2054" fmla="*/ 178336 w 5979492"/>
              <a:gd name="connsiteY2054" fmla="*/ 4523331 h 5913566"/>
              <a:gd name="connsiteX2055" fmla="*/ 173800 w 5979492"/>
              <a:gd name="connsiteY2055" fmla="*/ 4517035 h 5913566"/>
              <a:gd name="connsiteX2056" fmla="*/ 164727 w 5979492"/>
              <a:gd name="connsiteY2056" fmla="*/ 4504167 h 5913566"/>
              <a:gd name="connsiteX2057" fmla="*/ 156222 w 5979492"/>
              <a:gd name="connsiteY2057" fmla="*/ 4491300 h 5913566"/>
              <a:gd name="connsiteX2058" fmla="*/ 148283 w 5979492"/>
              <a:gd name="connsiteY2058" fmla="*/ 4477884 h 5913566"/>
              <a:gd name="connsiteX2059" fmla="*/ 140344 w 5979492"/>
              <a:gd name="connsiteY2059" fmla="*/ 4464470 h 5913566"/>
              <a:gd name="connsiteX2060" fmla="*/ 132973 w 5979492"/>
              <a:gd name="connsiteY2060" fmla="*/ 4450507 h 5913566"/>
              <a:gd name="connsiteX2061" fmla="*/ 125884 w 5979492"/>
              <a:gd name="connsiteY2061" fmla="*/ 4437092 h 5913566"/>
              <a:gd name="connsiteX2062" fmla="*/ 111708 w 5979492"/>
              <a:gd name="connsiteY2062" fmla="*/ 4409440 h 5913566"/>
              <a:gd name="connsiteX2063" fmla="*/ 104337 w 5979492"/>
              <a:gd name="connsiteY2063" fmla="*/ 4396026 h 5913566"/>
              <a:gd name="connsiteX2064" fmla="*/ 96965 w 5979492"/>
              <a:gd name="connsiteY2064" fmla="*/ 4382337 h 5913566"/>
              <a:gd name="connsiteX2065" fmla="*/ 89593 w 5979492"/>
              <a:gd name="connsiteY2065" fmla="*/ 4368922 h 5913566"/>
              <a:gd name="connsiteX2066" fmla="*/ 81088 w 5979492"/>
              <a:gd name="connsiteY2066" fmla="*/ 4355507 h 5913566"/>
              <a:gd name="connsiteX2067" fmla="*/ 72866 w 5979492"/>
              <a:gd name="connsiteY2067" fmla="*/ 4342366 h 5913566"/>
              <a:gd name="connsiteX2068" fmla="*/ 63793 w 5979492"/>
              <a:gd name="connsiteY2068" fmla="*/ 4329772 h 5913566"/>
              <a:gd name="connsiteX2069" fmla="*/ 60391 w 5979492"/>
              <a:gd name="connsiteY2069" fmla="*/ 4323475 h 5913566"/>
              <a:gd name="connsiteX2070" fmla="*/ 57272 w 5979492"/>
              <a:gd name="connsiteY2070" fmla="*/ 4317178 h 5913566"/>
              <a:gd name="connsiteX2071" fmla="*/ 53870 w 5979492"/>
              <a:gd name="connsiteY2071" fmla="*/ 4311155 h 5913566"/>
              <a:gd name="connsiteX2072" fmla="*/ 51034 w 5979492"/>
              <a:gd name="connsiteY2072" fmla="*/ 4304858 h 5913566"/>
              <a:gd name="connsiteX2073" fmla="*/ 45931 w 5979492"/>
              <a:gd name="connsiteY2073" fmla="*/ 4292264 h 5913566"/>
              <a:gd name="connsiteX2074" fmla="*/ 41395 w 5979492"/>
              <a:gd name="connsiteY2074" fmla="*/ 4279945 h 5913566"/>
              <a:gd name="connsiteX2075" fmla="*/ 37709 w 5979492"/>
              <a:gd name="connsiteY2075" fmla="*/ 4267351 h 5913566"/>
              <a:gd name="connsiteX2076" fmla="*/ 34307 w 5979492"/>
              <a:gd name="connsiteY2076" fmla="*/ 4254483 h 5913566"/>
              <a:gd name="connsiteX2077" fmla="*/ 31755 w 5979492"/>
              <a:gd name="connsiteY2077" fmla="*/ 4241342 h 5913566"/>
              <a:gd name="connsiteX2078" fmla="*/ 29771 w 5979492"/>
              <a:gd name="connsiteY2078" fmla="*/ 4228201 h 5913566"/>
              <a:gd name="connsiteX2079" fmla="*/ 28069 w 5979492"/>
              <a:gd name="connsiteY2079" fmla="*/ 4215334 h 5913566"/>
              <a:gd name="connsiteX2080" fmla="*/ 26935 w 5979492"/>
              <a:gd name="connsiteY2080" fmla="*/ 4202192 h 5913566"/>
              <a:gd name="connsiteX2081" fmla="*/ 26368 w 5979492"/>
              <a:gd name="connsiteY2081" fmla="*/ 4189051 h 5913566"/>
              <a:gd name="connsiteX2082" fmla="*/ 26368 w 5979492"/>
              <a:gd name="connsiteY2082" fmla="*/ 4175910 h 5913566"/>
              <a:gd name="connsiteX2083" fmla="*/ 26651 w 5979492"/>
              <a:gd name="connsiteY2083" fmla="*/ 4162494 h 5913566"/>
              <a:gd name="connsiteX2084" fmla="*/ 27218 w 5979492"/>
              <a:gd name="connsiteY2084" fmla="*/ 4149353 h 5913566"/>
              <a:gd name="connsiteX2085" fmla="*/ 28353 w 5979492"/>
              <a:gd name="connsiteY2085" fmla="*/ 4135938 h 5913566"/>
              <a:gd name="connsiteX2086" fmla="*/ 29771 w 5979492"/>
              <a:gd name="connsiteY2086" fmla="*/ 4122523 h 5913566"/>
              <a:gd name="connsiteX2087" fmla="*/ 35441 w 5979492"/>
              <a:gd name="connsiteY2087" fmla="*/ 4116500 h 5913566"/>
              <a:gd name="connsiteX2088" fmla="*/ 34590 w 5979492"/>
              <a:gd name="connsiteY2088" fmla="*/ 4116226 h 5913566"/>
              <a:gd name="connsiteX2089" fmla="*/ 33173 w 5979492"/>
              <a:gd name="connsiteY2089" fmla="*/ 4117595 h 5913566"/>
              <a:gd name="connsiteX2090" fmla="*/ 31755 w 5979492"/>
              <a:gd name="connsiteY2090" fmla="*/ 4118964 h 5913566"/>
              <a:gd name="connsiteX2091" fmla="*/ 29771 w 5979492"/>
              <a:gd name="connsiteY2091" fmla="*/ 4122523 h 5913566"/>
              <a:gd name="connsiteX2092" fmla="*/ 26368 w 5979492"/>
              <a:gd name="connsiteY2092" fmla="*/ 4114036 h 5913566"/>
              <a:gd name="connsiteX2093" fmla="*/ 23533 w 5979492"/>
              <a:gd name="connsiteY2093" fmla="*/ 4105549 h 5913566"/>
              <a:gd name="connsiteX2094" fmla="*/ 20981 w 5979492"/>
              <a:gd name="connsiteY2094" fmla="*/ 4097062 h 5913566"/>
              <a:gd name="connsiteX2095" fmla="*/ 19280 w 5979492"/>
              <a:gd name="connsiteY2095" fmla="*/ 4088575 h 5913566"/>
              <a:gd name="connsiteX2096" fmla="*/ 17579 w 5979492"/>
              <a:gd name="connsiteY2096" fmla="*/ 4080088 h 5913566"/>
              <a:gd name="connsiteX2097" fmla="*/ 16161 w 5979492"/>
              <a:gd name="connsiteY2097" fmla="*/ 4071600 h 5913566"/>
              <a:gd name="connsiteX2098" fmla="*/ 15310 w 5979492"/>
              <a:gd name="connsiteY2098" fmla="*/ 4062840 h 5913566"/>
              <a:gd name="connsiteX2099" fmla="*/ 14743 w 5979492"/>
              <a:gd name="connsiteY2099" fmla="*/ 4054353 h 5913566"/>
              <a:gd name="connsiteX2100" fmla="*/ 14460 w 5979492"/>
              <a:gd name="connsiteY2100" fmla="*/ 4045865 h 5913566"/>
              <a:gd name="connsiteX2101" fmla="*/ 14460 w 5979492"/>
              <a:gd name="connsiteY2101" fmla="*/ 4037105 h 5913566"/>
              <a:gd name="connsiteX2102" fmla="*/ 14743 w 5979492"/>
              <a:gd name="connsiteY2102" fmla="*/ 4028344 h 5913566"/>
              <a:gd name="connsiteX2103" fmla="*/ 15027 w 5979492"/>
              <a:gd name="connsiteY2103" fmla="*/ 4019857 h 5913566"/>
              <a:gd name="connsiteX2104" fmla="*/ 16729 w 5979492"/>
              <a:gd name="connsiteY2104" fmla="*/ 4002335 h 5913566"/>
              <a:gd name="connsiteX2105" fmla="*/ 18430 w 5979492"/>
              <a:gd name="connsiteY2105" fmla="*/ 3985087 h 5913566"/>
              <a:gd name="connsiteX2106" fmla="*/ 16161 w 5979492"/>
              <a:gd name="connsiteY2106" fmla="*/ 3968113 h 5913566"/>
              <a:gd name="connsiteX2107" fmla="*/ 14176 w 5979492"/>
              <a:gd name="connsiteY2107" fmla="*/ 3951413 h 5913566"/>
              <a:gd name="connsiteX2108" fmla="*/ 12759 w 5979492"/>
              <a:gd name="connsiteY2108" fmla="*/ 3934439 h 5913566"/>
              <a:gd name="connsiteX2109" fmla="*/ 12192 w 5979492"/>
              <a:gd name="connsiteY2109" fmla="*/ 3926226 h 5913566"/>
              <a:gd name="connsiteX2110" fmla="*/ 11625 w 5979492"/>
              <a:gd name="connsiteY2110" fmla="*/ 3917738 h 5913566"/>
              <a:gd name="connsiteX2111" fmla="*/ 11625 w 5979492"/>
              <a:gd name="connsiteY2111" fmla="*/ 3909252 h 5913566"/>
              <a:gd name="connsiteX2112" fmla="*/ 11625 w 5979492"/>
              <a:gd name="connsiteY2112" fmla="*/ 3901038 h 5913566"/>
              <a:gd name="connsiteX2113" fmla="*/ 11908 w 5979492"/>
              <a:gd name="connsiteY2113" fmla="*/ 3892277 h 5913566"/>
              <a:gd name="connsiteX2114" fmla="*/ 12192 w 5979492"/>
              <a:gd name="connsiteY2114" fmla="*/ 3884064 h 5913566"/>
              <a:gd name="connsiteX2115" fmla="*/ 13042 w 5979492"/>
              <a:gd name="connsiteY2115" fmla="*/ 3875851 h 5913566"/>
              <a:gd name="connsiteX2116" fmla="*/ 14176 w 5979492"/>
              <a:gd name="connsiteY2116" fmla="*/ 3867090 h 5913566"/>
              <a:gd name="connsiteX2117" fmla="*/ 15594 w 5979492"/>
              <a:gd name="connsiteY2117" fmla="*/ 3858877 h 5913566"/>
              <a:gd name="connsiteX2118" fmla="*/ 17863 w 5979492"/>
              <a:gd name="connsiteY2118" fmla="*/ 3850389 h 5913566"/>
              <a:gd name="connsiteX2119" fmla="*/ 14743 w 5979492"/>
              <a:gd name="connsiteY2119" fmla="*/ 3847104 h 5913566"/>
              <a:gd name="connsiteX2120" fmla="*/ 12475 w 5979492"/>
              <a:gd name="connsiteY2120" fmla="*/ 3843819 h 5913566"/>
              <a:gd name="connsiteX2121" fmla="*/ 10207 w 5979492"/>
              <a:gd name="connsiteY2121" fmla="*/ 3840260 h 5913566"/>
              <a:gd name="connsiteX2122" fmla="*/ 7939 w 5979492"/>
              <a:gd name="connsiteY2122" fmla="*/ 3837248 h 5913566"/>
              <a:gd name="connsiteX2123" fmla="*/ 6238 w 5979492"/>
              <a:gd name="connsiteY2123" fmla="*/ 3833415 h 5913566"/>
              <a:gd name="connsiteX2124" fmla="*/ 4537 w 5979492"/>
              <a:gd name="connsiteY2124" fmla="*/ 3830130 h 5913566"/>
              <a:gd name="connsiteX2125" fmla="*/ 2835 w 5979492"/>
              <a:gd name="connsiteY2125" fmla="*/ 3826571 h 5913566"/>
              <a:gd name="connsiteX2126" fmla="*/ 1985 w 5979492"/>
              <a:gd name="connsiteY2126" fmla="*/ 3822738 h 5913566"/>
              <a:gd name="connsiteX2127" fmla="*/ 1134 w 5979492"/>
              <a:gd name="connsiteY2127" fmla="*/ 3819179 h 5913566"/>
              <a:gd name="connsiteX2128" fmla="*/ 567 w 5979492"/>
              <a:gd name="connsiteY2128" fmla="*/ 3815346 h 5913566"/>
              <a:gd name="connsiteX2129" fmla="*/ 0 w 5979492"/>
              <a:gd name="connsiteY2129" fmla="*/ 3811787 h 5913566"/>
              <a:gd name="connsiteX2130" fmla="*/ 0 w 5979492"/>
              <a:gd name="connsiteY2130" fmla="*/ 3807680 h 5913566"/>
              <a:gd name="connsiteX2131" fmla="*/ 0 w 5979492"/>
              <a:gd name="connsiteY2131" fmla="*/ 3804121 h 5913566"/>
              <a:gd name="connsiteX2132" fmla="*/ 284 w 5979492"/>
              <a:gd name="connsiteY2132" fmla="*/ 3800014 h 5913566"/>
              <a:gd name="connsiteX2133" fmla="*/ 1134 w 5979492"/>
              <a:gd name="connsiteY2133" fmla="*/ 3795908 h 5913566"/>
              <a:gd name="connsiteX2134" fmla="*/ 1701 w 5979492"/>
              <a:gd name="connsiteY2134" fmla="*/ 3792075 h 5913566"/>
              <a:gd name="connsiteX2135" fmla="*/ 1701 w 5979492"/>
              <a:gd name="connsiteY2135" fmla="*/ 3775101 h 5913566"/>
              <a:gd name="connsiteX2136" fmla="*/ 1701 w 5979492"/>
              <a:gd name="connsiteY2136" fmla="*/ 3758127 h 5913566"/>
              <a:gd name="connsiteX2137" fmla="*/ 851 w 5979492"/>
              <a:gd name="connsiteY2137" fmla="*/ 3724452 h 5913566"/>
              <a:gd name="connsiteX2138" fmla="*/ 851 w 5979492"/>
              <a:gd name="connsiteY2138" fmla="*/ 3707478 h 5913566"/>
              <a:gd name="connsiteX2139" fmla="*/ 1418 w 5979492"/>
              <a:gd name="connsiteY2139" fmla="*/ 3691051 h 5913566"/>
              <a:gd name="connsiteX2140" fmla="*/ 1701 w 5979492"/>
              <a:gd name="connsiteY2140" fmla="*/ 3682565 h 5913566"/>
              <a:gd name="connsiteX2141" fmla="*/ 2268 w 5979492"/>
              <a:gd name="connsiteY2141" fmla="*/ 3674352 h 5913566"/>
              <a:gd name="connsiteX2142" fmla="*/ 3119 w 5979492"/>
              <a:gd name="connsiteY2142" fmla="*/ 3666138 h 5913566"/>
              <a:gd name="connsiteX2143" fmla="*/ 4254 w 5979492"/>
              <a:gd name="connsiteY2143" fmla="*/ 3657651 h 5913566"/>
              <a:gd name="connsiteX2144" fmla="*/ 7372 w 5979492"/>
              <a:gd name="connsiteY2144" fmla="*/ 3637391 h 5913566"/>
              <a:gd name="connsiteX2145" fmla="*/ 8790 w 5979492"/>
              <a:gd name="connsiteY2145" fmla="*/ 3628083 h 5913566"/>
              <a:gd name="connsiteX2146" fmla="*/ 10774 w 5979492"/>
              <a:gd name="connsiteY2146" fmla="*/ 3619322 h 5913566"/>
              <a:gd name="connsiteX2147" fmla="*/ 12759 w 5979492"/>
              <a:gd name="connsiteY2147" fmla="*/ 3611109 h 5913566"/>
              <a:gd name="connsiteX2148" fmla="*/ 14743 w 5979492"/>
              <a:gd name="connsiteY2148" fmla="*/ 3603443 h 5913566"/>
              <a:gd name="connsiteX2149" fmla="*/ 17296 w 5979492"/>
              <a:gd name="connsiteY2149" fmla="*/ 3596325 h 5913566"/>
              <a:gd name="connsiteX2150" fmla="*/ 19847 w 5979492"/>
              <a:gd name="connsiteY2150" fmla="*/ 3589481 h 5913566"/>
              <a:gd name="connsiteX2151" fmla="*/ 22399 w 5979492"/>
              <a:gd name="connsiteY2151" fmla="*/ 3583184 h 5913566"/>
              <a:gd name="connsiteX2152" fmla="*/ 25517 w 5979492"/>
              <a:gd name="connsiteY2152" fmla="*/ 3577435 h 5913566"/>
              <a:gd name="connsiteX2153" fmla="*/ 28636 w 5979492"/>
              <a:gd name="connsiteY2153" fmla="*/ 3571959 h 5913566"/>
              <a:gd name="connsiteX2154" fmla="*/ 32322 w 5979492"/>
              <a:gd name="connsiteY2154" fmla="*/ 3567031 h 5913566"/>
              <a:gd name="connsiteX2155" fmla="*/ 36291 w 5979492"/>
              <a:gd name="connsiteY2155" fmla="*/ 3562377 h 5913566"/>
              <a:gd name="connsiteX2156" fmla="*/ 40544 w 5979492"/>
              <a:gd name="connsiteY2156" fmla="*/ 3558544 h 5913566"/>
              <a:gd name="connsiteX2157" fmla="*/ 45081 w 5979492"/>
              <a:gd name="connsiteY2157" fmla="*/ 3554438 h 5913566"/>
              <a:gd name="connsiteX2158" fmla="*/ 50184 w 5979492"/>
              <a:gd name="connsiteY2158" fmla="*/ 3551426 h 5913566"/>
              <a:gd name="connsiteX2159" fmla="*/ 55288 w 5979492"/>
              <a:gd name="connsiteY2159" fmla="*/ 3548140 h 5913566"/>
              <a:gd name="connsiteX2160" fmla="*/ 60958 w 5979492"/>
              <a:gd name="connsiteY2160" fmla="*/ 3545677 h 5913566"/>
              <a:gd name="connsiteX2161" fmla="*/ 67196 w 5979492"/>
              <a:gd name="connsiteY2161" fmla="*/ 3543212 h 5913566"/>
              <a:gd name="connsiteX2162" fmla="*/ 73716 w 5979492"/>
              <a:gd name="connsiteY2162" fmla="*/ 3541296 h 5913566"/>
              <a:gd name="connsiteX2163" fmla="*/ 80805 w 5979492"/>
              <a:gd name="connsiteY2163" fmla="*/ 3539654 h 5913566"/>
              <a:gd name="connsiteX2164" fmla="*/ 88743 w 5979492"/>
              <a:gd name="connsiteY2164" fmla="*/ 3538284 h 5913566"/>
              <a:gd name="connsiteX2165" fmla="*/ 96682 w 5979492"/>
              <a:gd name="connsiteY2165" fmla="*/ 3536916 h 5913566"/>
              <a:gd name="connsiteX2166" fmla="*/ 105188 w 5979492"/>
              <a:gd name="connsiteY2166" fmla="*/ 3536094 h 5913566"/>
              <a:gd name="connsiteX2167" fmla="*/ 114543 w 5979492"/>
              <a:gd name="connsiteY2167" fmla="*/ 3535547 h 5913566"/>
              <a:gd name="connsiteX2168" fmla="*/ 124183 w 5979492"/>
              <a:gd name="connsiteY2168" fmla="*/ 3534999 h 5913566"/>
              <a:gd name="connsiteX2169" fmla="*/ 134674 w 5979492"/>
              <a:gd name="connsiteY2169" fmla="*/ 3534999 h 5913566"/>
              <a:gd name="connsiteX2170" fmla="*/ 145448 w 5979492"/>
              <a:gd name="connsiteY2170" fmla="*/ 3534999 h 5913566"/>
              <a:gd name="connsiteX2171" fmla="*/ 169264 w 5979492"/>
              <a:gd name="connsiteY2171" fmla="*/ 3535547 h 5913566"/>
              <a:gd name="connsiteX2172" fmla="*/ 195915 w 5979492"/>
              <a:gd name="connsiteY2172" fmla="*/ 3536916 h 5913566"/>
              <a:gd name="connsiteX2173" fmla="*/ 424717 w 5979492"/>
              <a:gd name="connsiteY2173" fmla="*/ 3536642 h 5913566"/>
              <a:gd name="connsiteX2174" fmla="*/ 391828 w 5979492"/>
              <a:gd name="connsiteY2174" fmla="*/ 3454235 h 5913566"/>
              <a:gd name="connsiteX2175" fmla="*/ 358657 w 5979492"/>
              <a:gd name="connsiteY2175" fmla="*/ 3372103 h 5913566"/>
              <a:gd name="connsiteX2176" fmla="*/ 309607 w 5979492"/>
              <a:gd name="connsiteY2176" fmla="*/ 3236857 h 5913566"/>
              <a:gd name="connsiteX2177" fmla="*/ 306489 w 5979492"/>
              <a:gd name="connsiteY2177" fmla="*/ 3228917 h 5913566"/>
              <a:gd name="connsiteX2178" fmla="*/ 303086 w 5979492"/>
              <a:gd name="connsiteY2178" fmla="*/ 3220704 h 5913566"/>
              <a:gd name="connsiteX2179" fmla="*/ 300251 w 5979492"/>
              <a:gd name="connsiteY2179" fmla="*/ 3212491 h 5913566"/>
              <a:gd name="connsiteX2180" fmla="*/ 297699 w 5979492"/>
              <a:gd name="connsiteY2180" fmla="*/ 3204277 h 5913566"/>
              <a:gd name="connsiteX2181" fmla="*/ 292596 w 5979492"/>
              <a:gd name="connsiteY2181" fmla="*/ 3187577 h 5913566"/>
              <a:gd name="connsiteX2182" fmla="*/ 288343 w 5979492"/>
              <a:gd name="connsiteY2182" fmla="*/ 3171151 h 5913566"/>
              <a:gd name="connsiteX2183" fmla="*/ 284941 w 5979492"/>
              <a:gd name="connsiteY2183" fmla="*/ 3154450 h 5913566"/>
              <a:gd name="connsiteX2184" fmla="*/ 281822 w 5979492"/>
              <a:gd name="connsiteY2184" fmla="*/ 3137476 h 5913566"/>
              <a:gd name="connsiteX2185" fmla="*/ 279270 w 5979492"/>
              <a:gd name="connsiteY2185" fmla="*/ 3121049 h 5913566"/>
              <a:gd name="connsiteX2186" fmla="*/ 277285 w 5979492"/>
              <a:gd name="connsiteY2186" fmla="*/ 3104075 h 5913566"/>
              <a:gd name="connsiteX2187" fmla="*/ 276151 w 5979492"/>
              <a:gd name="connsiteY2187" fmla="*/ 3087375 h 5913566"/>
              <a:gd name="connsiteX2188" fmla="*/ 275301 w 5979492"/>
              <a:gd name="connsiteY2188" fmla="*/ 3070127 h 5913566"/>
              <a:gd name="connsiteX2189" fmla="*/ 274734 w 5979492"/>
              <a:gd name="connsiteY2189" fmla="*/ 3053153 h 5913566"/>
              <a:gd name="connsiteX2190" fmla="*/ 274734 w 5979492"/>
              <a:gd name="connsiteY2190" fmla="*/ 3035905 h 5913566"/>
              <a:gd name="connsiteX2191" fmla="*/ 275301 w 5979492"/>
              <a:gd name="connsiteY2191" fmla="*/ 3019205 h 5913566"/>
              <a:gd name="connsiteX2192" fmla="*/ 275868 w 5979492"/>
              <a:gd name="connsiteY2192" fmla="*/ 3001957 h 5913566"/>
              <a:gd name="connsiteX2193" fmla="*/ 277002 w 5979492"/>
              <a:gd name="connsiteY2193" fmla="*/ 2984709 h 5913566"/>
              <a:gd name="connsiteX2194" fmla="*/ 278419 w 5979492"/>
              <a:gd name="connsiteY2194" fmla="*/ 2967735 h 5913566"/>
              <a:gd name="connsiteX2195" fmla="*/ 275584 w 5979492"/>
              <a:gd name="connsiteY2195" fmla="*/ 2743786 h 5913566"/>
              <a:gd name="connsiteX2196" fmla="*/ 278986 w 5979492"/>
              <a:gd name="connsiteY2196" fmla="*/ 2640025 h 5913566"/>
              <a:gd name="connsiteX2197" fmla="*/ 280405 w 5979492"/>
              <a:gd name="connsiteY2197" fmla="*/ 2634002 h 5913566"/>
              <a:gd name="connsiteX2198" fmla="*/ 281822 w 5979492"/>
              <a:gd name="connsiteY2198" fmla="*/ 2627979 h 5913566"/>
              <a:gd name="connsiteX2199" fmla="*/ 283523 w 5979492"/>
              <a:gd name="connsiteY2199" fmla="*/ 2622229 h 5913566"/>
              <a:gd name="connsiteX2200" fmla="*/ 285791 w 5979492"/>
              <a:gd name="connsiteY2200" fmla="*/ 2617028 h 5913566"/>
              <a:gd name="connsiteX2201" fmla="*/ 287776 w 5979492"/>
              <a:gd name="connsiteY2201" fmla="*/ 2612100 h 5913566"/>
              <a:gd name="connsiteX2202" fmla="*/ 290044 w 5979492"/>
              <a:gd name="connsiteY2202" fmla="*/ 2607172 h 5913566"/>
              <a:gd name="connsiteX2203" fmla="*/ 292880 w 5979492"/>
              <a:gd name="connsiteY2203" fmla="*/ 2602517 h 5913566"/>
              <a:gd name="connsiteX2204" fmla="*/ 295431 w 5979492"/>
              <a:gd name="connsiteY2204" fmla="*/ 2598137 h 5913566"/>
              <a:gd name="connsiteX2205" fmla="*/ 298550 w 5979492"/>
              <a:gd name="connsiteY2205" fmla="*/ 2594304 h 5913566"/>
              <a:gd name="connsiteX2206" fmla="*/ 301668 w 5979492"/>
              <a:gd name="connsiteY2206" fmla="*/ 2590471 h 5913566"/>
              <a:gd name="connsiteX2207" fmla="*/ 305071 w 5979492"/>
              <a:gd name="connsiteY2207" fmla="*/ 2587186 h 5913566"/>
              <a:gd name="connsiteX2208" fmla="*/ 308190 w 5979492"/>
              <a:gd name="connsiteY2208" fmla="*/ 2583900 h 5913566"/>
              <a:gd name="connsiteX2209" fmla="*/ 311875 w 5979492"/>
              <a:gd name="connsiteY2209" fmla="*/ 2580889 h 5913566"/>
              <a:gd name="connsiteX2210" fmla="*/ 315561 w 5979492"/>
              <a:gd name="connsiteY2210" fmla="*/ 2577877 h 5913566"/>
              <a:gd name="connsiteX2211" fmla="*/ 319531 w 5979492"/>
              <a:gd name="connsiteY2211" fmla="*/ 2575687 h 5913566"/>
              <a:gd name="connsiteX2212" fmla="*/ 323783 w 5979492"/>
              <a:gd name="connsiteY2212" fmla="*/ 2573497 h 5913566"/>
              <a:gd name="connsiteX2213" fmla="*/ 328036 w 5979492"/>
              <a:gd name="connsiteY2213" fmla="*/ 2571034 h 5913566"/>
              <a:gd name="connsiteX2214" fmla="*/ 332573 w 5979492"/>
              <a:gd name="connsiteY2214" fmla="*/ 2569391 h 5913566"/>
              <a:gd name="connsiteX2215" fmla="*/ 337109 w 5979492"/>
              <a:gd name="connsiteY2215" fmla="*/ 2567748 h 5913566"/>
              <a:gd name="connsiteX2216" fmla="*/ 341645 w 5979492"/>
              <a:gd name="connsiteY2216" fmla="*/ 2566105 h 5913566"/>
              <a:gd name="connsiteX2217" fmla="*/ 346465 w 5979492"/>
              <a:gd name="connsiteY2217" fmla="*/ 2565010 h 5913566"/>
              <a:gd name="connsiteX2218" fmla="*/ 351568 w 5979492"/>
              <a:gd name="connsiteY2218" fmla="*/ 2564188 h 5913566"/>
              <a:gd name="connsiteX2219" fmla="*/ 356956 w 5979492"/>
              <a:gd name="connsiteY2219" fmla="*/ 2563368 h 5913566"/>
              <a:gd name="connsiteX2220" fmla="*/ 362059 w 5979492"/>
              <a:gd name="connsiteY2220" fmla="*/ 2562820 h 5913566"/>
              <a:gd name="connsiteX2221" fmla="*/ 367446 w 5979492"/>
              <a:gd name="connsiteY2221" fmla="*/ 2562546 h 5913566"/>
              <a:gd name="connsiteX2222" fmla="*/ 373116 w 5979492"/>
              <a:gd name="connsiteY2222" fmla="*/ 2562273 h 5913566"/>
              <a:gd name="connsiteX2223" fmla="*/ 378786 w 5979492"/>
              <a:gd name="connsiteY2223" fmla="*/ 2562273 h 5913566"/>
              <a:gd name="connsiteX2224" fmla="*/ 384741 w 5979492"/>
              <a:gd name="connsiteY2224" fmla="*/ 2562546 h 5913566"/>
              <a:gd name="connsiteX2225" fmla="*/ 396649 w 5979492"/>
              <a:gd name="connsiteY2225" fmla="*/ 2563368 h 5913566"/>
              <a:gd name="connsiteX2226" fmla="*/ 409407 w 5979492"/>
              <a:gd name="connsiteY2226" fmla="*/ 2565010 h 5913566"/>
              <a:gd name="connsiteX2227" fmla="*/ 474050 w 5979492"/>
              <a:gd name="connsiteY2227" fmla="*/ 2564736 h 5913566"/>
              <a:gd name="connsiteX2228" fmla="*/ 552586 w 5979492"/>
              <a:gd name="connsiteY2228" fmla="*/ 2561177 h 5913566"/>
              <a:gd name="connsiteX2229" fmla="*/ 540678 w 5979492"/>
              <a:gd name="connsiteY2229" fmla="*/ 2489174 h 5913566"/>
              <a:gd name="connsiteX2230" fmla="*/ 541245 w 5979492"/>
              <a:gd name="connsiteY2230" fmla="*/ 2485068 h 5913566"/>
              <a:gd name="connsiteX2231" fmla="*/ 541528 w 5979492"/>
              <a:gd name="connsiteY2231" fmla="*/ 2480687 h 5913566"/>
              <a:gd name="connsiteX2232" fmla="*/ 541245 w 5979492"/>
              <a:gd name="connsiteY2232" fmla="*/ 2472200 h 5913566"/>
              <a:gd name="connsiteX2233" fmla="*/ 540678 w 5979492"/>
              <a:gd name="connsiteY2233" fmla="*/ 2463439 h 5913566"/>
              <a:gd name="connsiteX2234" fmla="*/ 539544 w 5979492"/>
              <a:gd name="connsiteY2234" fmla="*/ 2454952 h 5913566"/>
              <a:gd name="connsiteX2235" fmla="*/ 537843 w 5979492"/>
              <a:gd name="connsiteY2235" fmla="*/ 2446739 h 5913566"/>
              <a:gd name="connsiteX2236" fmla="*/ 536142 w 5979492"/>
              <a:gd name="connsiteY2236" fmla="*/ 2437978 h 5913566"/>
              <a:gd name="connsiteX2237" fmla="*/ 532456 w 5979492"/>
              <a:gd name="connsiteY2237" fmla="*/ 2421004 h 5913566"/>
              <a:gd name="connsiteX2238" fmla="*/ 531039 w 5979492"/>
              <a:gd name="connsiteY2238" fmla="*/ 2412516 h 5913566"/>
              <a:gd name="connsiteX2239" fmla="*/ 529904 w 5979492"/>
              <a:gd name="connsiteY2239" fmla="*/ 2404030 h 5913566"/>
              <a:gd name="connsiteX2240" fmla="*/ 529337 w 5979492"/>
              <a:gd name="connsiteY2240" fmla="*/ 2395542 h 5913566"/>
              <a:gd name="connsiteX2241" fmla="*/ 529053 w 5979492"/>
              <a:gd name="connsiteY2241" fmla="*/ 2386781 h 5913566"/>
              <a:gd name="connsiteX2242" fmla="*/ 529337 w 5979492"/>
              <a:gd name="connsiteY2242" fmla="*/ 2382401 h 5913566"/>
              <a:gd name="connsiteX2243" fmla="*/ 529904 w 5979492"/>
              <a:gd name="connsiteY2243" fmla="*/ 2378295 h 5913566"/>
              <a:gd name="connsiteX2244" fmla="*/ 530471 w 5979492"/>
              <a:gd name="connsiteY2244" fmla="*/ 2373914 h 5913566"/>
              <a:gd name="connsiteX2245" fmla="*/ 531322 w 5979492"/>
              <a:gd name="connsiteY2245" fmla="*/ 2369534 h 5913566"/>
              <a:gd name="connsiteX2246" fmla="*/ 532456 w 5979492"/>
              <a:gd name="connsiteY2246" fmla="*/ 2365427 h 5913566"/>
              <a:gd name="connsiteX2247" fmla="*/ 534157 w 5979492"/>
              <a:gd name="connsiteY2247" fmla="*/ 2361046 h 5913566"/>
              <a:gd name="connsiteX2248" fmla="*/ 535858 w 5979492"/>
              <a:gd name="connsiteY2248" fmla="*/ 2356666 h 5913566"/>
              <a:gd name="connsiteX2249" fmla="*/ 537559 w 5979492"/>
              <a:gd name="connsiteY2249" fmla="*/ 2352560 h 5913566"/>
              <a:gd name="connsiteX2250" fmla="*/ 535008 w 5979492"/>
              <a:gd name="connsiteY2250" fmla="*/ 2340787 h 5913566"/>
              <a:gd name="connsiteX2251" fmla="*/ 532456 w 5979492"/>
              <a:gd name="connsiteY2251" fmla="*/ 2328741 h 5913566"/>
              <a:gd name="connsiteX2252" fmla="*/ 530188 w 5979492"/>
              <a:gd name="connsiteY2252" fmla="*/ 2316969 h 5913566"/>
              <a:gd name="connsiteX2253" fmla="*/ 528203 w 5979492"/>
              <a:gd name="connsiteY2253" fmla="*/ 2304923 h 5913566"/>
              <a:gd name="connsiteX2254" fmla="*/ 526502 w 5979492"/>
              <a:gd name="connsiteY2254" fmla="*/ 2292877 h 5913566"/>
              <a:gd name="connsiteX2255" fmla="*/ 525084 w 5979492"/>
              <a:gd name="connsiteY2255" fmla="*/ 2281378 h 5913566"/>
              <a:gd name="connsiteX2256" fmla="*/ 523950 w 5979492"/>
              <a:gd name="connsiteY2256" fmla="*/ 2269332 h 5913566"/>
              <a:gd name="connsiteX2257" fmla="*/ 523100 w 5979492"/>
              <a:gd name="connsiteY2257" fmla="*/ 2257286 h 5913566"/>
              <a:gd name="connsiteX2258" fmla="*/ 522249 w 5979492"/>
              <a:gd name="connsiteY2258" fmla="*/ 2245240 h 5913566"/>
              <a:gd name="connsiteX2259" fmla="*/ 521966 w 5979492"/>
              <a:gd name="connsiteY2259" fmla="*/ 2233467 h 5913566"/>
              <a:gd name="connsiteX2260" fmla="*/ 521966 w 5979492"/>
              <a:gd name="connsiteY2260" fmla="*/ 2221421 h 5913566"/>
              <a:gd name="connsiteX2261" fmla="*/ 521966 w 5979492"/>
              <a:gd name="connsiteY2261" fmla="*/ 2209374 h 5913566"/>
              <a:gd name="connsiteX2262" fmla="*/ 522533 w 5979492"/>
              <a:gd name="connsiteY2262" fmla="*/ 2197328 h 5913566"/>
              <a:gd name="connsiteX2263" fmla="*/ 523100 w 5979492"/>
              <a:gd name="connsiteY2263" fmla="*/ 2185282 h 5913566"/>
              <a:gd name="connsiteX2264" fmla="*/ 523950 w 5979492"/>
              <a:gd name="connsiteY2264" fmla="*/ 2173510 h 5913566"/>
              <a:gd name="connsiteX2265" fmla="*/ 525084 w 5979492"/>
              <a:gd name="connsiteY2265" fmla="*/ 2161464 h 5913566"/>
              <a:gd name="connsiteX2266" fmla="*/ 521115 w 5979492"/>
              <a:gd name="connsiteY2266" fmla="*/ 2132717 h 5913566"/>
              <a:gd name="connsiteX2267" fmla="*/ 517145 w 5979492"/>
              <a:gd name="connsiteY2267" fmla="*/ 2126694 h 5913566"/>
              <a:gd name="connsiteX2268" fmla="*/ 514310 w 5979492"/>
              <a:gd name="connsiteY2268" fmla="*/ 2120671 h 5913566"/>
              <a:gd name="connsiteX2269" fmla="*/ 511475 w 5979492"/>
              <a:gd name="connsiteY2269" fmla="*/ 2114922 h 5913566"/>
              <a:gd name="connsiteX2270" fmla="*/ 509491 w 5979492"/>
              <a:gd name="connsiteY2270" fmla="*/ 2108899 h 5913566"/>
              <a:gd name="connsiteX2271" fmla="*/ 508073 w 5979492"/>
              <a:gd name="connsiteY2271" fmla="*/ 2102876 h 5913566"/>
              <a:gd name="connsiteX2272" fmla="*/ 507223 w 5979492"/>
              <a:gd name="connsiteY2272" fmla="*/ 2096853 h 5913566"/>
              <a:gd name="connsiteX2273" fmla="*/ 506656 w 5979492"/>
              <a:gd name="connsiteY2273" fmla="*/ 2091103 h 5913566"/>
              <a:gd name="connsiteX2274" fmla="*/ 506656 w 5979492"/>
              <a:gd name="connsiteY2274" fmla="*/ 2084807 h 5913566"/>
              <a:gd name="connsiteX2275" fmla="*/ 506939 w 5979492"/>
              <a:gd name="connsiteY2275" fmla="*/ 2078784 h 5913566"/>
              <a:gd name="connsiteX2276" fmla="*/ 507790 w 5979492"/>
              <a:gd name="connsiteY2276" fmla="*/ 2072761 h 5913566"/>
              <a:gd name="connsiteX2277" fmla="*/ 508924 w 5979492"/>
              <a:gd name="connsiteY2277" fmla="*/ 2066737 h 5913566"/>
              <a:gd name="connsiteX2278" fmla="*/ 510341 w 5979492"/>
              <a:gd name="connsiteY2278" fmla="*/ 2060714 h 5913566"/>
              <a:gd name="connsiteX2279" fmla="*/ 512326 w 5979492"/>
              <a:gd name="connsiteY2279" fmla="*/ 2054691 h 5913566"/>
              <a:gd name="connsiteX2280" fmla="*/ 514877 w 5979492"/>
              <a:gd name="connsiteY2280" fmla="*/ 2048668 h 5913566"/>
              <a:gd name="connsiteX2281" fmla="*/ 517429 w 5979492"/>
              <a:gd name="connsiteY2281" fmla="*/ 2042645 h 5913566"/>
              <a:gd name="connsiteX2282" fmla="*/ 520548 w 5979492"/>
              <a:gd name="connsiteY2282" fmla="*/ 2036622 h 5913566"/>
              <a:gd name="connsiteX2283" fmla="*/ 521399 w 5979492"/>
              <a:gd name="connsiteY2283" fmla="*/ 2031420 h 5913566"/>
              <a:gd name="connsiteX2284" fmla="*/ 522249 w 5979492"/>
              <a:gd name="connsiteY2284" fmla="*/ 2026492 h 5913566"/>
              <a:gd name="connsiteX2285" fmla="*/ 523383 w 5979492"/>
              <a:gd name="connsiteY2285" fmla="*/ 2022112 h 5913566"/>
              <a:gd name="connsiteX2286" fmla="*/ 524801 w 5979492"/>
              <a:gd name="connsiteY2286" fmla="*/ 2017458 h 5913566"/>
              <a:gd name="connsiteX2287" fmla="*/ 526502 w 5979492"/>
              <a:gd name="connsiteY2287" fmla="*/ 2013077 h 5913566"/>
              <a:gd name="connsiteX2288" fmla="*/ 528203 w 5979492"/>
              <a:gd name="connsiteY2288" fmla="*/ 2009244 h 5913566"/>
              <a:gd name="connsiteX2289" fmla="*/ 529904 w 5979492"/>
              <a:gd name="connsiteY2289" fmla="*/ 2005412 h 5913566"/>
              <a:gd name="connsiteX2290" fmla="*/ 531889 w 5979492"/>
              <a:gd name="connsiteY2290" fmla="*/ 2001579 h 5913566"/>
              <a:gd name="connsiteX2291" fmla="*/ 534157 w 5979492"/>
              <a:gd name="connsiteY2291" fmla="*/ 1998567 h 5913566"/>
              <a:gd name="connsiteX2292" fmla="*/ 536425 w 5979492"/>
              <a:gd name="connsiteY2292" fmla="*/ 1995008 h 5913566"/>
              <a:gd name="connsiteX2293" fmla="*/ 538693 w 5979492"/>
              <a:gd name="connsiteY2293" fmla="*/ 1992270 h 5913566"/>
              <a:gd name="connsiteX2294" fmla="*/ 541528 w 5979492"/>
              <a:gd name="connsiteY2294" fmla="*/ 1989533 h 5913566"/>
              <a:gd name="connsiteX2295" fmla="*/ 544364 w 5979492"/>
              <a:gd name="connsiteY2295" fmla="*/ 1986795 h 5913566"/>
              <a:gd name="connsiteX2296" fmla="*/ 547199 w 5979492"/>
              <a:gd name="connsiteY2296" fmla="*/ 1984330 h 5913566"/>
              <a:gd name="connsiteX2297" fmla="*/ 550318 w 5979492"/>
              <a:gd name="connsiteY2297" fmla="*/ 1981867 h 5913566"/>
              <a:gd name="connsiteX2298" fmla="*/ 553720 w 5979492"/>
              <a:gd name="connsiteY2298" fmla="*/ 1979950 h 5913566"/>
              <a:gd name="connsiteX2299" fmla="*/ 556839 w 5979492"/>
              <a:gd name="connsiteY2299" fmla="*/ 1978034 h 5913566"/>
              <a:gd name="connsiteX2300" fmla="*/ 560525 w 5979492"/>
              <a:gd name="connsiteY2300" fmla="*/ 1976117 h 5913566"/>
              <a:gd name="connsiteX2301" fmla="*/ 563927 w 5979492"/>
              <a:gd name="connsiteY2301" fmla="*/ 1974474 h 5913566"/>
              <a:gd name="connsiteX2302" fmla="*/ 567896 w 5979492"/>
              <a:gd name="connsiteY2302" fmla="*/ 1973379 h 5913566"/>
              <a:gd name="connsiteX2303" fmla="*/ 571582 w 5979492"/>
              <a:gd name="connsiteY2303" fmla="*/ 1972011 h 5913566"/>
              <a:gd name="connsiteX2304" fmla="*/ 575835 w 5979492"/>
              <a:gd name="connsiteY2304" fmla="*/ 1970916 h 5913566"/>
              <a:gd name="connsiteX2305" fmla="*/ 580087 w 5979492"/>
              <a:gd name="connsiteY2305" fmla="*/ 1969821 h 5913566"/>
              <a:gd name="connsiteX2306" fmla="*/ 584057 w 5979492"/>
              <a:gd name="connsiteY2306" fmla="*/ 1969273 h 5913566"/>
              <a:gd name="connsiteX2307" fmla="*/ 593130 w 5979492"/>
              <a:gd name="connsiteY2307" fmla="*/ 1968178 h 5913566"/>
              <a:gd name="connsiteX2308" fmla="*/ 602486 w 5979492"/>
              <a:gd name="connsiteY2308" fmla="*/ 1967630 h 5913566"/>
              <a:gd name="connsiteX2309" fmla="*/ 612409 w 5979492"/>
              <a:gd name="connsiteY2309" fmla="*/ 1967904 h 5913566"/>
              <a:gd name="connsiteX2310" fmla="*/ 622616 w 5979492"/>
              <a:gd name="connsiteY2310" fmla="*/ 1968451 h 5913566"/>
              <a:gd name="connsiteX2311" fmla="*/ 671099 w 5979492"/>
              <a:gd name="connsiteY2311" fmla="*/ 1967356 h 5913566"/>
              <a:gd name="connsiteX2312" fmla="*/ 719298 w 5979492"/>
              <a:gd name="connsiteY2312" fmla="*/ 1966261 h 5913566"/>
              <a:gd name="connsiteX2313" fmla="*/ 763243 w 5979492"/>
              <a:gd name="connsiteY2313" fmla="*/ 1965440 h 5913566"/>
              <a:gd name="connsiteX2314" fmla="*/ 785075 w 5979492"/>
              <a:gd name="connsiteY2314" fmla="*/ 1964893 h 5913566"/>
              <a:gd name="connsiteX2315" fmla="*/ 807473 w 5979492"/>
              <a:gd name="connsiteY2315" fmla="*/ 1964893 h 5913566"/>
              <a:gd name="connsiteX2316" fmla="*/ 829304 w 5979492"/>
              <a:gd name="connsiteY2316" fmla="*/ 1964893 h 5913566"/>
              <a:gd name="connsiteX2317" fmla="*/ 850852 w 5979492"/>
              <a:gd name="connsiteY2317" fmla="*/ 1965440 h 5913566"/>
              <a:gd name="connsiteX2318" fmla="*/ 872967 w 5979492"/>
              <a:gd name="connsiteY2318" fmla="*/ 1966261 h 5913566"/>
              <a:gd name="connsiteX2319" fmla="*/ 894515 w 5979492"/>
              <a:gd name="connsiteY2319" fmla="*/ 1967630 h 5913566"/>
              <a:gd name="connsiteX2320" fmla="*/ 916345 w 5979492"/>
              <a:gd name="connsiteY2320" fmla="*/ 1969546 h 5913566"/>
              <a:gd name="connsiteX2321" fmla="*/ 927119 w 5979492"/>
              <a:gd name="connsiteY2321" fmla="*/ 1971189 h 5913566"/>
              <a:gd name="connsiteX2322" fmla="*/ 937610 w 5979492"/>
              <a:gd name="connsiteY2322" fmla="*/ 1972558 h 5913566"/>
              <a:gd name="connsiteX2323" fmla="*/ 948384 w 5979492"/>
              <a:gd name="connsiteY2323" fmla="*/ 1974201 h 5913566"/>
              <a:gd name="connsiteX2324" fmla="*/ 959441 w 5979492"/>
              <a:gd name="connsiteY2324" fmla="*/ 1975844 h 5913566"/>
              <a:gd name="connsiteX2325" fmla="*/ 969932 w 5979492"/>
              <a:gd name="connsiteY2325" fmla="*/ 1978034 h 5913566"/>
              <a:gd name="connsiteX2326" fmla="*/ 980421 w 5979492"/>
              <a:gd name="connsiteY2326" fmla="*/ 1980224 h 5913566"/>
              <a:gd name="connsiteX2327" fmla="*/ 991195 w 5979492"/>
              <a:gd name="connsiteY2327" fmla="*/ 1982962 h 5913566"/>
              <a:gd name="connsiteX2328" fmla="*/ 1001686 w 5979492"/>
              <a:gd name="connsiteY2328" fmla="*/ 1985700 h 5913566"/>
              <a:gd name="connsiteX2329" fmla="*/ 1012176 w 5979492"/>
              <a:gd name="connsiteY2329" fmla="*/ 1988711 h 5913566"/>
              <a:gd name="connsiteX2330" fmla="*/ 1022950 w 5979492"/>
              <a:gd name="connsiteY2330" fmla="*/ 1991996 h 5913566"/>
              <a:gd name="connsiteX2331" fmla="*/ 1033157 w 5979492"/>
              <a:gd name="connsiteY2331" fmla="*/ 1995829 h 5913566"/>
              <a:gd name="connsiteX2332" fmla="*/ 1043647 w 5979492"/>
              <a:gd name="connsiteY2332" fmla="*/ 1999389 h 5913566"/>
              <a:gd name="connsiteX2333" fmla="*/ 1053854 w 5979492"/>
              <a:gd name="connsiteY2333" fmla="*/ 2003769 h 5913566"/>
              <a:gd name="connsiteX2334" fmla="*/ 1064344 w 5979492"/>
              <a:gd name="connsiteY2334" fmla="*/ 2007875 h 5913566"/>
              <a:gd name="connsiteX2335" fmla="*/ 1093830 w 5979492"/>
              <a:gd name="connsiteY2335" fmla="*/ 2015815 h 5913566"/>
              <a:gd name="connsiteX2336" fmla="*/ 1129271 w 5979492"/>
              <a:gd name="connsiteY2336" fmla="*/ 2024302 h 5913566"/>
              <a:gd name="connsiteX2337" fmla="*/ 1125585 w 5979492"/>
              <a:gd name="connsiteY2337" fmla="*/ 2010065 h 5913566"/>
              <a:gd name="connsiteX2338" fmla="*/ 1122750 w 5979492"/>
              <a:gd name="connsiteY2338" fmla="*/ 1996103 h 5913566"/>
              <a:gd name="connsiteX2339" fmla="*/ 1120198 w 5979492"/>
              <a:gd name="connsiteY2339" fmla="*/ 1981867 h 5913566"/>
              <a:gd name="connsiteX2340" fmla="*/ 1118213 w 5979492"/>
              <a:gd name="connsiteY2340" fmla="*/ 1967904 h 5913566"/>
              <a:gd name="connsiteX2341" fmla="*/ 1116512 w 5979492"/>
              <a:gd name="connsiteY2341" fmla="*/ 1954215 h 5913566"/>
              <a:gd name="connsiteX2342" fmla="*/ 1115095 w 5979492"/>
              <a:gd name="connsiteY2342" fmla="*/ 1940526 h 5913566"/>
              <a:gd name="connsiteX2343" fmla="*/ 1113961 w 5979492"/>
              <a:gd name="connsiteY2343" fmla="*/ 1927112 h 5913566"/>
              <a:gd name="connsiteX2344" fmla="*/ 1113677 w 5979492"/>
              <a:gd name="connsiteY2344" fmla="*/ 1913696 h 5913566"/>
              <a:gd name="connsiteX2345" fmla="*/ 1113677 w 5979492"/>
              <a:gd name="connsiteY2345" fmla="*/ 1900007 h 5913566"/>
              <a:gd name="connsiteX2346" fmla="*/ 1113961 w 5979492"/>
              <a:gd name="connsiteY2346" fmla="*/ 1886593 h 5913566"/>
              <a:gd name="connsiteX2347" fmla="*/ 1115095 w 5979492"/>
              <a:gd name="connsiteY2347" fmla="*/ 1873177 h 5913566"/>
              <a:gd name="connsiteX2348" fmla="*/ 1116512 w 5979492"/>
              <a:gd name="connsiteY2348" fmla="*/ 1860036 h 5913566"/>
              <a:gd name="connsiteX2349" fmla="*/ 1118213 w 5979492"/>
              <a:gd name="connsiteY2349" fmla="*/ 1846895 h 5913566"/>
              <a:gd name="connsiteX2350" fmla="*/ 1120482 w 5979492"/>
              <a:gd name="connsiteY2350" fmla="*/ 1833480 h 5913566"/>
              <a:gd name="connsiteX2351" fmla="*/ 1123317 w 5979492"/>
              <a:gd name="connsiteY2351" fmla="*/ 1820339 h 5913566"/>
              <a:gd name="connsiteX2352" fmla="*/ 1126436 w 5979492"/>
              <a:gd name="connsiteY2352" fmla="*/ 1807198 h 5913566"/>
              <a:gd name="connsiteX2353" fmla="*/ 1126719 w 5979492"/>
              <a:gd name="connsiteY2353" fmla="*/ 1803638 h 5913566"/>
              <a:gd name="connsiteX2354" fmla="*/ 1126719 w 5979492"/>
              <a:gd name="connsiteY2354" fmla="*/ 1803365 h 5913566"/>
              <a:gd name="connsiteX2355" fmla="*/ 1126436 w 5979492"/>
              <a:gd name="connsiteY2355" fmla="*/ 1805007 h 5913566"/>
              <a:gd name="connsiteX2356" fmla="*/ 1126436 w 5979492"/>
              <a:gd name="connsiteY2356" fmla="*/ 1807198 h 5913566"/>
              <a:gd name="connsiteX2357" fmla="*/ 1119064 w 5979492"/>
              <a:gd name="connsiteY2357" fmla="*/ 1796794 h 5913566"/>
              <a:gd name="connsiteX2358" fmla="*/ 1111693 w 5979492"/>
              <a:gd name="connsiteY2358" fmla="*/ 1786391 h 5913566"/>
              <a:gd name="connsiteX2359" fmla="*/ 995165 w 5979492"/>
              <a:gd name="connsiteY2359" fmla="*/ 1637730 h 5913566"/>
              <a:gd name="connsiteX2360" fmla="*/ 985242 w 5979492"/>
              <a:gd name="connsiteY2360" fmla="*/ 1625958 h 5913566"/>
              <a:gd name="connsiteX2361" fmla="*/ 975602 w 5979492"/>
              <a:gd name="connsiteY2361" fmla="*/ 1614185 h 5913566"/>
              <a:gd name="connsiteX2362" fmla="*/ 966529 w 5979492"/>
              <a:gd name="connsiteY2362" fmla="*/ 1602413 h 5913566"/>
              <a:gd name="connsiteX2363" fmla="*/ 957740 w 5979492"/>
              <a:gd name="connsiteY2363" fmla="*/ 1590367 h 5913566"/>
              <a:gd name="connsiteX2364" fmla="*/ 948951 w 5979492"/>
              <a:gd name="connsiteY2364" fmla="*/ 1578046 h 5913566"/>
              <a:gd name="connsiteX2365" fmla="*/ 940728 w 5979492"/>
              <a:gd name="connsiteY2365" fmla="*/ 1565727 h 5913566"/>
              <a:gd name="connsiteX2366" fmla="*/ 932790 w 5979492"/>
              <a:gd name="connsiteY2366" fmla="*/ 1553407 h 5913566"/>
              <a:gd name="connsiteX2367" fmla="*/ 925135 w 5979492"/>
              <a:gd name="connsiteY2367" fmla="*/ 1541087 h 5913566"/>
              <a:gd name="connsiteX2368" fmla="*/ 917763 w 5979492"/>
              <a:gd name="connsiteY2368" fmla="*/ 1528493 h 5913566"/>
              <a:gd name="connsiteX2369" fmla="*/ 910675 w 5979492"/>
              <a:gd name="connsiteY2369" fmla="*/ 1515900 h 5913566"/>
              <a:gd name="connsiteX2370" fmla="*/ 903870 w 5979492"/>
              <a:gd name="connsiteY2370" fmla="*/ 1503032 h 5913566"/>
              <a:gd name="connsiteX2371" fmla="*/ 897350 w 5979492"/>
              <a:gd name="connsiteY2371" fmla="*/ 1490165 h 5913566"/>
              <a:gd name="connsiteX2372" fmla="*/ 891395 w 5979492"/>
              <a:gd name="connsiteY2372" fmla="*/ 1477297 h 5913566"/>
              <a:gd name="connsiteX2373" fmla="*/ 885725 w 5979492"/>
              <a:gd name="connsiteY2373" fmla="*/ 1464156 h 5913566"/>
              <a:gd name="connsiteX2374" fmla="*/ 880338 w 5979492"/>
              <a:gd name="connsiteY2374" fmla="*/ 1451014 h 5913566"/>
              <a:gd name="connsiteX2375" fmla="*/ 874951 w 5979492"/>
              <a:gd name="connsiteY2375" fmla="*/ 1437873 h 5913566"/>
              <a:gd name="connsiteX2376" fmla="*/ 870132 w 5979492"/>
              <a:gd name="connsiteY2376" fmla="*/ 1424732 h 5913566"/>
              <a:gd name="connsiteX2377" fmla="*/ 865311 w 5979492"/>
              <a:gd name="connsiteY2377" fmla="*/ 1411043 h 5913566"/>
              <a:gd name="connsiteX2378" fmla="*/ 861342 w 5979492"/>
              <a:gd name="connsiteY2378" fmla="*/ 1397354 h 5913566"/>
              <a:gd name="connsiteX2379" fmla="*/ 857373 w 5979492"/>
              <a:gd name="connsiteY2379" fmla="*/ 1383940 h 5913566"/>
              <a:gd name="connsiteX2380" fmla="*/ 853687 w 5979492"/>
              <a:gd name="connsiteY2380" fmla="*/ 1370251 h 5913566"/>
              <a:gd name="connsiteX2381" fmla="*/ 850285 w 5979492"/>
              <a:gd name="connsiteY2381" fmla="*/ 1356288 h 5913566"/>
              <a:gd name="connsiteX2382" fmla="*/ 847450 w 5979492"/>
              <a:gd name="connsiteY2382" fmla="*/ 1342599 h 5913566"/>
              <a:gd name="connsiteX2383" fmla="*/ 844615 w 5979492"/>
              <a:gd name="connsiteY2383" fmla="*/ 1328363 h 5913566"/>
              <a:gd name="connsiteX2384" fmla="*/ 842346 w 5979492"/>
              <a:gd name="connsiteY2384" fmla="*/ 1314126 h 5913566"/>
              <a:gd name="connsiteX2385" fmla="*/ 840361 w 5979492"/>
              <a:gd name="connsiteY2385" fmla="*/ 1300164 h 5913566"/>
              <a:gd name="connsiteX2386" fmla="*/ 838377 w 5979492"/>
              <a:gd name="connsiteY2386" fmla="*/ 1285928 h 5913566"/>
              <a:gd name="connsiteX2387" fmla="*/ 836959 w 5979492"/>
              <a:gd name="connsiteY2387" fmla="*/ 1271144 h 5913566"/>
              <a:gd name="connsiteX2388" fmla="*/ 836109 w 5979492"/>
              <a:gd name="connsiteY2388" fmla="*/ 1256907 h 5913566"/>
              <a:gd name="connsiteX2389" fmla="*/ 835258 w 5979492"/>
              <a:gd name="connsiteY2389" fmla="*/ 1242397 h 5913566"/>
              <a:gd name="connsiteX2390" fmla="*/ 834691 w 5979492"/>
              <a:gd name="connsiteY2390" fmla="*/ 1227340 h 5913566"/>
              <a:gd name="connsiteX2391" fmla="*/ 834408 w 5979492"/>
              <a:gd name="connsiteY2391" fmla="*/ 1212829 h 5913566"/>
              <a:gd name="connsiteX2392" fmla="*/ 834691 w 5979492"/>
              <a:gd name="connsiteY2392" fmla="*/ 1210365 h 5913566"/>
              <a:gd name="connsiteX2393" fmla="*/ 834975 w 5979492"/>
              <a:gd name="connsiteY2393" fmla="*/ 1207628 h 5913566"/>
              <a:gd name="connsiteX2394" fmla="*/ 835825 w 5979492"/>
              <a:gd name="connsiteY2394" fmla="*/ 1202700 h 5913566"/>
              <a:gd name="connsiteX2395" fmla="*/ 837526 w 5979492"/>
              <a:gd name="connsiteY2395" fmla="*/ 1197224 h 5913566"/>
              <a:gd name="connsiteX2396" fmla="*/ 839511 w 5979492"/>
              <a:gd name="connsiteY2396" fmla="*/ 1192022 h 5913566"/>
              <a:gd name="connsiteX2397" fmla="*/ 844331 w 5979492"/>
              <a:gd name="connsiteY2397" fmla="*/ 1181618 h 5913566"/>
              <a:gd name="connsiteX2398" fmla="*/ 846883 w 5979492"/>
              <a:gd name="connsiteY2398" fmla="*/ 1176417 h 5913566"/>
              <a:gd name="connsiteX2399" fmla="*/ 848867 w 5979492"/>
              <a:gd name="connsiteY2399" fmla="*/ 1171215 h 5913566"/>
              <a:gd name="connsiteX2400" fmla="*/ 848584 w 5979492"/>
              <a:gd name="connsiteY2400" fmla="*/ 1167930 h 5913566"/>
              <a:gd name="connsiteX2401" fmla="*/ 848867 w 5979492"/>
              <a:gd name="connsiteY2401" fmla="*/ 1164644 h 5913566"/>
              <a:gd name="connsiteX2402" fmla="*/ 850001 w 5979492"/>
              <a:gd name="connsiteY2402" fmla="*/ 1161359 h 5913566"/>
              <a:gd name="connsiteX2403" fmla="*/ 851419 w 5979492"/>
              <a:gd name="connsiteY2403" fmla="*/ 1158348 h 5913566"/>
              <a:gd name="connsiteX2404" fmla="*/ 849151 w 5979492"/>
              <a:gd name="connsiteY2404" fmla="*/ 1152325 h 5913566"/>
              <a:gd name="connsiteX2405" fmla="*/ 847166 w 5979492"/>
              <a:gd name="connsiteY2405" fmla="*/ 1146302 h 5913566"/>
              <a:gd name="connsiteX2406" fmla="*/ 845182 w 5979492"/>
              <a:gd name="connsiteY2406" fmla="*/ 1140279 h 5913566"/>
              <a:gd name="connsiteX2407" fmla="*/ 843480 w 5979492"/>
              <a:gd name="connsiteY2407" fmla="*/ 1134256 h 5913566"/>
              <a:gd name="connsiteX2408" fmla="*/ 840361 w 5979492"/>
              <a:gd name="connsiteY2408" fmla="*/ 1122209 h 5913566"/>
              <a:gd name="connsiteX2409" fmla="*/ 837810 w 5979492"/>
              <a:gd name="connsiteY2409" fmla="*/ 1109889 h 5913566"/>
              <a:gd name="connsiteX2410" fmla="*/ 836109 w 5979492"/>
              <a:gd name="connsiteY2410" fmla="*/ 1097569 h 5913566"/>
              <a:gd name="connsiteX2411" fmla="*/ 834691 w 5979492"/>
              <a:gd name="connsiteY2411" fmla="*/ 1085249 h 5913566"/>
              <a:gd name="connsiteX2412" fmla="*/ 833557 w 5979492"/>
              <a:gd name="connsiteY2412" fmla="*/ 1072930 h 5913566"/>
              <a:gd name="connsiteX2413" fmla="*/ 832423 w 5979492"/>
              <a:gd name="connsiteY2413" fmla="*/ 1060336 h 5913566"/>
              <a:gd name="connsiteX2414" fmla="*/ 831573 w 5979492"/>
              <a:gd name="connsiteY2414" fmla="*/ 1035422 h 5913566"/>
              <a:gd name="connsiteX2415" fmla="*/ 830721 w 5979492"/>
              <a:gd name="connsiteY2415" fmla="*/ 1010509 h 5913566"/>
              <a:gd name="connsiteX2416" fmla="*/ 830438 w 5979492"/>
              <a:gd name="connsiteY2416" fmla="*/ 998188 h 5913566"/>
              <a:gd name="connsiteX2417" fmla="*/ 829871 w 5979492"/>
              <a:gd name="connsiteY2417" fmla="*/ 985869 h 5913566"/>
              <a:gd name="connsiteX2418" fmla="*/ 829020 w 5979492"/>
              <a:gd name="connsiteY2418" fmla="*/ 973275 h 5913566"/>
              <a:gd name="connsiteX2419" fmla="*/ 827886 w 5979492"/>
              <a:gd name="connsiteY2419" fmla="*/ 960955 h 5913566"/>
              <a:gd name="connsiteX2420" fmla="*/ 827603 w 5979492"/>
              <a:gd name="connsiteY2420" fmla="*/ 957669 h 5913566"/>
              <a:gd name="connsiteX2421" fmla="*/ 827603 w 5979492"/>
              <a:gd name="connsiteY2421" fmla="*/ 954384 h 5913566"/>
              <a:gd name="connsiteX2422" fmla="*/ 827886 w 5979492"/>
              <a:gd name="connsiteY2422" fmla="*/ 951373 h 5913566"/>
              <a:gd name="connsiteX2423" fmla="*/ 828453 w 5979492"/>
              <a:gd name="connsiteY2423" fmla="*/ 948088 h 5913566"/>
              <a:gd name="connsiteX2424" fmla="*/ 829304 w 5979492"/>
              <a:gd name="connsiteY2424" fmla="*/ 945350 h 5913566"/>
              <a:gd name="connsiteX2425" fmla="*/ 830438 w 5979492"/>
              <a:gd name="connsiteY2425" fmla="*/ 942885 h 5913566"/>
              <a:gd name="connsiteX2426" fmla="*/ 831573 w 5979492"/>
              <a:gd name="connsiteY2426" fmla="*/ 939874 h 5913566"/>
              <a:gd name="connsiteX2427" fmla="*/ 832990 w 5979492"/>
              <a:gd name="connsiteY2427" fmla="*/ 937410 h 5913566"/>
              <a:gd name="connsiteX2428" fmla="*/ 834975 w 5979492"/>
              <a:gd name="connsiteY2428" fmla="*/ 934946 h 5913566"/>
              <a:gd name="connsiteX2429" fmla="*/ 836676 w 5979492"/>
              <a:gd name="connsiteY2429" fmla="*/ 932756 h 5913566"/>
              <a:gd name="connsiteX2430" fmla="*/ 838660 w 5979492"/>
              <a:gd name="connsiteY2430" fmla="*/ 930566 h 5913566"/>
              <a:gd name="connsiteX2431" fmla="*/ 841212 w 5979492"/>
              <a:gd name="connsiteY2431" fmla="*/ 928376 h 5913566"/>
              <a:gd name="connsiteX2432" fmla="*/ 843480 w 5979492"/>
              <a:gd name="connsiteY2432" fmla="*/ 926459 h 5913566"/>
              <a:gd name="connsiteX2433" fmla="*/ 846032 w 5979492"/>
              <a:gd name="connsiteY2433" fmla="*/ 924543 h 5913566"/>
              <a:gd name="connsiteX2434" fmla="*/ 851419 w 5979492"/>
              <a:gd name="connsiteY2434" fmla="*/ 920983 h 5913566"/>
              <a:gd name="connsiteX2435" fmla="*/ 857657 w 5979492"/>
              <a:gd name="connsiteY2435" fmla="*/ 918246 h 5913566"/>
              <a:gd name="connsiteX2436" fmla="*/ 863894 w 5979492"/>
              <a:gd name="connsiteY2436" fmla="*/ 915508 h 5913566"/>
              <a:gd name="connsiteX2437" fmla="*/ 870699 w 5979492"/>
              <a:gd name="connsiteY2437" fmla="*/ 913318 h 5913566"/>
              <a:gd name="connsiteX2438" fmla="*/ 877503 w 5979492"/>
              <a:gd name="connsiteY2438" fmla="*/ 911675 h 5913566"/>
              <a:gd name="connsiteX2439" fmla="*/ 884308 w 5979492"/>
              <a:gd name="connsiteY2439" fmla="*/ 910032 h 5913566"/>
              <a:gd name="connsiteX2440" fmla="*/ 891112 w 5979492"/>
              <a:gd name="connsiteY2440" fmla="*/ 908937 h 5913566"/>
              <a:gd name="connsiteX2441" fmla="*/ 898200 w 5979492"/>
              <a:gd name="connsiteY2441" fmla="*/ 908116 h 5913566"/>
              <a:gd name="connsiteX2442" fmla="*/ 904721 w 5979492"/>
              <a:gd name="connsiteY2442" fmla="*/ 907569 h 5913566"/>
              <a:gd name="connsiteX2443" fmla="*/ 930521 w 5979492"/>
              <a:gd name="connsiteY2443" fmla="*/ 906474 h 5913566"/>
              <a:gd name="connsiteX2444" fmla="*/ 956322 w 5979492"/>
              <a:gd name="connsiteY2444" fmla="*/ 905104 h 5913566"/>
              <a:gd name="connsiteX2445" fmla="*/ 1008207 w 5979492"/>
              <a:gd name="connsiteY2445" fmla="*/ 902367 h 5913566"/>
              <a:gd name="connsiteX2446" fmla="*/ 1034008 w 5979492"/>
              <a:gd name="connsiteY2446" fmla="*/ 901546 h 5913566"/>
              <a:gd name="connsiteX2447" fmla="*/ 1059808 w 5979492"/>
              <a:gd name="connsiteY2447" fmla="*/ 900724 h 5913566"/>
              <a:gd name="connsiteX2448" fmla="*/ 1085325 w 5979492"/>
              <a:gd name="connsiteY2448" fmla="*/ 900724 h 5913566"/>
              <a:gd name="connsiteX2449" fmla="*/ 1098367 w 5979492"/>
              <a:gd name="connsiteY2449" fmla="*/ 900998 h 5913566"/>
              <a:gd name="connsiteX2450" fmla="*/ 1111126 w 5979492"/>
              <a:gd name="connsiteY2450" fmla="*/ 901272 h 5913566"/>
              <a:gd name="connsiteX2451" fmla="*/ 1123884 w 5979492"/>
              <a:gd name="connsiteY2451" fmla="*/ 901819 h 5913566"/>
              <a:gd name="connsiteX2452" fmla="*/ 1136643 w 5979492"/>
              <a:gd name="connsiteY2452" fmla="*/ 902641 h 5913566"/>
              <a:gd name="connsiteX2453" fmla="*/ 1149401 w 5979492"/>
              <a:gd name="connsiteY2453" fmla="*/ 903736 h 5913566"/>
              <a:gd name="connsiteX2454" fmla="*/ 1162160 w 5979492"/>
              <a:gd name="connsiteY2454" fmla="*/ 905104 h 5913566"/>
              <a:gd name="connsiteX2455" fmla="*/ 1174918 w 5979492"/>
              <a:gd name="connsiteY2455" fmla="*/ 906474 h 5913566"/>
              <a:gd name="connsiteX2456" fmla="*/ 1187677 w 5979492"/>
              <a:gd name="connsiteY2456" fmla="*/ 908390 h 5913566"/>
              <a:gd name="connsiteX2457" fmla="*/ 1200152 w 5979492"/>
              <a:gd name="connsiteY2457" fmla="*/ 910307 h 5913566"/>
              <a:gd name="connsiteX2458" fmla="*/ 1212910 w 5979492"/>
              <a:gd name="connsiteY2458" fmla="*/ 912770 h 5913566"/>
              <a:gd name="connsiteX2459" fmla="*/ 1225102 w 5979492"/>
              <a:gd name="connsiteY2459" fmla="*/ 915508 h 5913566"/>
              <a:gd name="connsiteX2460" fmla="*/ 1237577 w 5979492"/>
              <a:gd name="connsiteY2460" fmla="*/ 918793 h 5913566"/>
              <a:gd name="connsiteX2461" fmla="*/ 1250052 w 5979492"/>
              <a:gd name="connsiteY2461" fmla="*/ 922079 h 5913566"/>
              <a:gd name="connsiteX2462" fmla="*/ 1262527 w 5979492"/>
              <a:gd name="connsiteY2462" fmla="*/ 925911 h 5913566"/>
              <a:gd name="connsiteX2463" fmla="*/ 1275002 w 5979492"/>
              <a:gd name="connsiteY2463" fmla="*/ 930292 h 5913566"/>
              <a:gd name="connsiteX2464" fmla="*/ 1287193 w 5979492"/>
              <a:gd name="connsiteY2464" fmla="*/ 934672 h 5913566"/>
              <a:gd name="connsiteX2465" fmla="*/ 1299668 w 5979492"/>
              <a:gd name="connsiteY2465" fmla="*/ 939874 h 5913566"/>
              <a:gd name="connsiteX2466" fmla="*/ 1311860 w 5979492"/>
              <a:gd name="connsiteY2466" fmla="*/ 945350 h 5913566"/>
              <a:gd name="connsiteX2467" fmla="*/ 1321500 w 5979492"/>
              <a:gd name="connsiteY2467" fmla="*/ 948909 h 5913566"/>
              <a:gd name="connsiteX2468" fmla="*/ 1331706 w 5979492"/>
              <a:gd name="connsiteY2468" fmla="*/ 952194 h 5913566"/>
              <a:gd name="connsiteX2469" fmla="*/ 1340779 w 5979492"/>
              <a:gd name="connsiteY2469" fmla="*/ 956301 h 5913566"/>
              <a:gd name="connsiteX2470" fmla="*/ 1345599 w 5979492"/>
              <a:gd name="connsiteY2470" fmla="*/ 958217 h 5913566"/>
              <a:gd name="connsiteX2471" fmla="*/ 1350135 w 5979492"/>
              <a:gd name="connsiteY2471" fmla="*/ 960681 h 5913566"/>
              <a:gd name="connsiteX2472" fmla="*/ 1354104 w 5979492"/>
              <a:gd name="connsiteY2472" fmla="*/ 963419 h 5913566"/>
              <a:gd name="connsiteX2473" fmla="*/ 1358074 w 5979492"/>
              <a:gd name="connsiteY2473" fmla="*/ 966157 h 5913566"/>
              <a:gd name="connsiteX2474" fmla="*/ 1361760 w 5979492"/>
              <a:gd name="connsiteY2474" fmla="*/ 969168 h 5913566"/>
              <a:gd name="connsiteX2475" fmla="*/ 1365446 w 5979492"/>
              <a:gd name="connsiteY2475" fmla="*/ 972453 h 5913566"/>
              <a:gd name="connsiteX2476" fmla="*/ 1368564 w 5979492"/>
              <a:gd name="connsiteY2476" fmla="*/ 976560 h 5913566"/>
              <a:gd name="connsiteX2477" fmla="*/ 1371683 w 5979492"/>
              <a:gd name="connsiteY2477" fmla="*/ 980667 h 5913566"/>
              <a:gd name="connsiteX2478" fmla="*/ 1373951 w 5979492"/>
              <a:gd name="connsiteY2478" fmla="*/ 985047 h 5913566"/>
              <a:gd name="connsiteX2479" fmla="*/ 1376503 w 5979492"/>
              <a:gd name="connsiteY2479" fmla="*/ 989975 h 5913566"/>
              <a:gd name="connsiteX2480" fmla="*/ 1455322 w 5979492"/>
              <a:gd name="connsiteY2480" fmla="*/ 995725 h 5913566"/>
              <a:gd name="connsiteX2481" fmla="*/ 1461560 w 5979492"/>
              <a:gd name="connsiteY2481" fmla="*/ 994355 h 5913566"/>
              <a:gd name="connsiteX2482" fmla="*/ 1466379 w 5979492"/>
              <a:gd name="connsiteY2482" fmla="*/ 992713 h 5913566"/>
              <a:gd name="connsiteX2483" fmla="*/ 1470916 w 5979492"/>
              <a:gd name="connsiteY2483" fmla="*/ 990797 h 5913566"/>
              <a:gd name="connsiteX2484" fmla="*/ 1474318 w 5979492"/>
              <a:gd name="connsiteY2484" fmla="*/ 988607 h 5913566"/>
              <a:gd name="connsiteX2485" fmla="*/ 1477153 w 5979492"/>
              <a:gd name="connsiteY2485" fmla="*/ 985869 h 5913566"/>
              <a:gd name="connsiteX2486" fmla="*/ 1479138 w 5979492"/>
              <a:gd name="connsiteY2486" fmla="*/ 983404 h 5913566"/>
              <a:gd name="connsiteX2487" fmla="*/ 1480839 w 5979492"/>
              <a:gd name="connsiteY2487" fmla="*/ 980119 h 5913566"/>
              <a:gd name="connsiteX2488" fmla="*/ 1481690 w 5979492"/>
              <a:gd name="connsiteY2488" fmla="*/ 977108 h 5913566"/>
              <a:gd name="connsiteX2489" fmla="*/ 1482256 w 5979492"/>
              <a:gd name="connsiteY2489" fmla="*/ 973548 h 5913566"/>
              <a:gd name="connsiteX2490" fmla="*/ 1482256 w 5979492"/>
              <a:gd name="connsiteY2490" fmla="*/ 970263 h 5913566"/>
              <a:gd name="connsiteX2491" fmla="*/ 1481973 w 5979492"/>
              <a:gd name="connsiteY2491" fmla="*/ 966430 h 5913566"/>
              <a:gd name="connsiteX2492" fmla="*/ 1481690 w 5979492"/>
              <a:gd name="connsiteY2492" fmla="*/ 962597 h 5913566"/>
              <a:gd name="connsiteX2493" fmla="*/ 1479988 w 5979492"/>
              <a:gd name="connsiteY2493" fmla="*/ 954384 h 5913566"/>
              <a:gd name="connsiteX2494" fmla="*/ 1478571 w 5979492"/>
              <a:gd name="connsiteY2494" fmla="*/ 945623 h 5913566"/>
              <a:gd name="connsiteX2495" fmla="*/ 1476019 w 5979492"/>
              <a:gd name="connsiteY2495" fmla="*/ 930839 h 5913566"/>
              <a:gd name="connsiteX2496" fmla="*/ 1472901 w 5979492"/>
              <a:gd name="connsiteY2496" fmla="*/ 915508 h 5913566"/>
              <a:gd name="connsiteX2497" fmla="*/ 1471483 w 5979492"/>
              <a:gd name="connsiteY2497" fmla="*/ 908116 h 5913566"/>
              <a:gd name="connsiteX2498" fmla="*/ 1470348 w 5979492"/>
              <a:gd name="connsiteY2498" fmla="*/ 900724 h 5913566"/>
              <a:gd name="connsiteX2499" fmla="*/ 1469498 w 5979492"/>
              <a:gd name="connsiteY2499" fmla="*/ 893058 h 5913566"/>
              <a:gd name="connsiteX2500" fmla="*/ 1469214 w 5979492"/>
              <a:gd name="connsiteY2500" fmla="*/ 885667 h 5913566"/>
              <a:gd name="connsiteX2501" fmla="*/ 1468931 w 5979492"/>
              <a:gd name="connsiteY2501" fmla="*/ 878001 h 5913566"/>
              <a:gd name="connsiteX2502" fmla="*/ 1469498 w 5979492"/>
              <a:gd name="connsiteY2502" fmla="*/ 870335 h 5913566"/>
              <a:gd name="connsiteX2503" fmla="*/ 1470348 w 5979492"/>
              <a:gd name="connsiteY2503" fmla="*/ 862943 h 5913566"/>
              <a:gd name="connsiteX2504" fmla="*/ 1471199 w 5979492"/>
              <a:gd name="connsiteY2504" fmla="*/ 859110 h 5913566"/>
              <a:gd name="connsiteX2505" fmla="*/ 1472050 w 5979492"/>
              <a:gd name="connsiteY2505" fmla="*/ 855825 h 5913566"/>
              <a:gd name="connsiteX2506" fmla="*/ 1473184 w 5979492"/>
              <a:gd name="connsiteY2506" fmla="*/ 851992 h 5913566"/>
              <a:gd name="connsiteX2507" fmla="*/ 1474602 w 5979492"/>
              <a:gd name="connsiteY2507" fmla="*/ 848433 h 5913566"/>
              <a:gd name="connsiteX2508" fmla="*/ 1476019 w 5979492"/>
              <a:gd name="connsiteY2508" fmla="*/ 844600 h 5913566"/>
              <a:gd name="connsiteX2509" fmla="*/ 1477720 w 5979492"/>
              <a:gd name="connsiteY2509" fmla="*/ 841041 h 5913566"/>
              <a:gd name="connsiteX2510" fmla="*/ 1479705 w 5979492"/>
              <a:gd name="connsiteY2510" fmla="*/ 837482 h 5913566"/>
              <a:gd name="connsiteX2511" fmla="*/ 1482256 w 5979492"/>
              <a:gd name="connsiteY2511" fmla="*/ 833649 h 5913566"/>
              <a:gd name="connsiteX2512" fmla="*/ 1484525 w 5979492"/>
              <a:gd name="connsiteY2512" fmla="*/ 830364 h 5913566"/>
              <a:gd name="connsiteX2513" fmla="*/ 1487360 w 5979492"/>
              <a:gd name="connsiteY2513" fmla="*/ 826531 h 5913566"/>
              <a:gd name="connsiteX2514" fmla="*/ 1492180 w 5979492"/>
              <a:gd name="connsiteY2514" fmla="*/ 822424 h 5913566"/>
              <a:gd name="connsiteX2515" fmla="*/ 1497000 w 5979492"/>
              <a:gd name="connsiteY2515" fmla="*/ 818044 h 5913566"/>
              <a:gd name="connsiteX2516" fmla="*/ 1502103 w 5979492"/>
              <a:gd name="connsiteY2516" fmla="*/ 813937 h 5913566"/>
              <a:gd name="connsiteX2517" fmla="*/ 1507206 w 5979492"/>
              <a:gd name="connsiteY2517" fmla="*/ 810652 h 5913566"/>
              <a:gd name="connsiteX2518" fmla="*/ 1512310 w 5979492"/>
              <a:gd name="connsiteY2518" fmla="*/ 807093 h 5913566"/>
              <a:gd name="connsiteX2519" fmla="*/ 1517413 w 5979492"/>
              <a:gd name="connsiteY2519" fmla="*/ 804081 h 5913566"/>
              <a:gd name="connsiteX2520" fmla="*/ 1522801 w 5979492"/>
              <a:gd name="connsiteY2520" fmla="*/ 801069 h 5913566"/>
              <a:gd name="connsiteX2521" fmla="*/ 1528187 w 5979492"/>
              <a:gd name="connsiteY2521" fmla="*/ 798606 h 5913566"/>
              <a:gd name="connsiteX2522" fmla="*/ 1533858 w 5979492"/>
              <a:gd name="connsiteY2522" fmla="*/ 796141 h 5913566"/>
              <a:gd name="connsiteX2523" fmla="*/ 1539245 w 5979492"/>
              <a:gd name="connsiteY2523" fmla="*/ 794225 h 5913566"/>
              <a:gd name="connsiteX2524" fmla="*/ 1544631 w 5979492"/>
              <a:gd name="connsiteY2524" fmla="*/ 792309 h 5913566"/>
              <a:gd name="connsiteX2525" fmla="*/ 1550302 w 5979492"/>
              <a:gd name="connsiteY2525" fmla="*/ 790666 h 5913566"/>
              <a:gd name="connsiteX2526" fmla="*/ 1555972 w 5979492"/>
              <a:gd name="connsiteY2526" fmla="*/ 789023 h 5913566"/>
              <a:gd name="connsiteX2527" fmla="*/ 1561643 w 5979492"/>
              <a:gd name="connsiteY2527" fmla="*/ 787655 h 5913566"/>
              <a:gd name="connsiteX2528" fmla="*/ 1567597 w 5979492"/>
              <a:gd name="connsiteY2528" fmla="*/ 786560 h 5913566"/>
              <a:gd name="connsiteX2529" fmla="*/ 1573268 w 5979492"/>
              <a:gd name="connsiteY2529" fmla="*/ 785738 h 5913566"/>
              <a:gd name="connsiteX2530" fmla="*/ 1585176 w 5979492"/>
              <a:gd name="connsiteY2530" fmla="*/ 784370 h 5913566"/>
              <a:gd name="connsiteX2531" fmla="*/ 1596800 w 5979492"/>
              <a:gd name="connsiteY2531" fmla="*/ 783274 h 5913566"/>
              <a:gd name="connsiteX2532" fmla="*/ 1608708 w 5979492"/>
              <a:gd name="connsiteY2532" fmla="*/ 782727 h 5913566"/>
              <a:gd name="connsiteX2533" fmla="*/ 1620899 w 5979492"/>
              <a:gd name="connsiteY2533" fmla="*/ 783000 h 5913566"/>
              <a:gd name="connsiteX2534" fmla="*/ 1633090 w 5979492"/>
              <a:gd name="connsiteY2534" fmla="*/ 783274 h 5913566"/>
              <a:gd name="connsiteX2535" fmla="*/ 1645565 w 5979492"/>
              <a:gd name="connsiteY2535" fmla="*/ 784095 h 5913566"/>
              <a:gd name="connsiteX2536" fmla="*/ 1670232 w 5979492"/>
              <a:gd name="connsiteY2536" fmla="*/ 786012 h 5913566"/>
              <a:gd name="connsiteX2537" fmla="*/ 1734025 w 5979492"/>
              <a:gd name="connsiteY2537" fmla="*/ 784917 h 5913566"/>
              <a:gd name="connsiteX2538" fmla="*/ 1746500 w 5979492"/>
              <a:gd name="connsiteY2538" fmla="*/ 784643 h 5913566"/>
              <a:gd name="connsiteX2539" fmla="*/ 1758975 w 5979492"/>
              <a:gd name="connsiteY2539" fmla="*/ 784370 h 5913566"/>
              <a:gd name="connsiteX2540" fmla="*/ 1783924 w 5979492"/>
              <a:gd name="connsiteY2540" fmla="*/ 783000 h 5913566"/>
              <a:gd name="connsiteX2541" fmla="*/ 1808591 w 5979492"/>
              <a:gd name="connsiteY2541" fmla="*/ 781905 h 5913566"/>
              <a:gd name="connsiteX2542" fmla="*/ 1821066 w 5979492"/>
              <a:gd name="connsiteY2542" fmla="*/ 781632 h 5913566"/>
              <a:gd name="connsiteX2543" fmla="*/ 1833541 w 5979492"/>
              <a:gd name="connsiteY2543" fmla="*/ 781358 h 5913566"/>
              <a:gd name="connsiteX2544" fmla="*/ 1845732 w 5979492"/>
              <a:gd name="connsiteY2544" fmla="*/ 781632 h 5913566"/>
              <a:gd name="connsiteX2545" fmla="*/ 1858207 w 5979492"/>
              <a:gd name="connsiteY2545" fmla="*/ 782179 h 5913566"/>
              <a:gd name="connsiteX2546" fmla="*/ 1870399 w 5979492"/>
              <a:gd name="connsiteY2546" fmla="*/ 783274 h 5913566"/>
              <a:gd name="connsiteX2547" fmla="*/ 1882590 w 5979492"/>
              <a:gd name="connsiteY2547" fmla="*/ 784917 h 5913566"/>
              <a:gd name="connsiteX2548" fmla="*/ 1895065 w 5979492"/>
              <a:gd name="connsiteY2548" fmla="*/ 787107 h 5913566"/>
              <a:gd name="connsiteX2549" fmla="*/ 1901020 w 5979492"/>
              <a:gd name="connsiteY2549" fmla="*/ 788202 h 5913566"/>
              <a:gd name="connsiteX2550" fmla="*/ 1907257 w 5979492"/>
              <a:gd name="connsiteY2550" fmla="*/ 789571 h 5913566"/>
              <a:gd name="connsiteX2551" fmla="*/ 1913212 w 5979492"/>
              <a:gd name="connsiteY2551" fmla="*/ 791488 h 5913566"/>
              <a:gd name="connsiteX2552" fmla="*/ 1919165 w 5979492"/>
              <a:gd name="connsiteY2552" fmla="*/ 793404 h 5913566"/>
              <a:gd name="connsiteX2553" fmla="*/ 1925403 w 5979492"/>
              <a:gd name="connsiteY2553" fmla="*/ 795321 h 5913566"/>
              <a:gd name="connsiteX2554" fmla="*/ 1931357 w 5979492"/>
              <a:gd name="connsiteY2554" fmla="*/ 797784 h 5913566"/>
              <a:gd name="connsiteX2555" fmla="*/ 1941563 w 5979492"/>
              <a:gd name="connsiteY2555" fmla="*/ 798879 h 5913566"/>
              <a:gd name="connsiteX2556" fmla="*/ 1950920 w 5979492"/>
              <a:gd name="connsiteY2556" fmla="*/ 799701 h 5913566"/>
              <a:gd name="connsiteX2557" fmla="*/ 1959141 w 5979492"/>
              <a:gd name="connsiteY2557" fmla="*/ 799701 h 5913566"/>
              <a:gd name="connsiteX2558" fmla="*/ 1966513 w 5979492"/>
              <a:gd name="connsiteY2558" fmla="*/ 799427 h 5913566"/>
              <a:gd name="connsiteX2559" fmla="*/ 1973035 w 5979492"/>
              <a:gd name="connsiteY2559" fmla="*/ 798606 h 5913566"/>
              <a:gd name="connsiteX2560" fmla="*/ 1978705 w 5979492"/>
              <a:gd name="connsiteY2560" fmla="*/ 797511 h 5913566"/>
              <a:gd name="connsiteX2561" fmla="*/ 1983524 w 5979492"/>
              <a:gd name="connsiteY2561" fmla="*/ 795594 h 5913566"/>
              <a:gd name="connsiteX2562" fmla="*/ 1987494 w 5979492"/>
              <a:gd name="connsiteY2562" fmla="*/ 793404 h 5913566"/>
              <a:gd name="connsiteX2563" fmla="*/ 1990896 w 5979492"/>
              <a:gd name="connsiteY2563" fmla="*/ 791214 h 5913566"/>
              <a:gd name="connsiteX2564" fmla="*/ 1993732 w 5979492"/>
              <a:gd name="connsiteY2564" fmla="*/ 788202 h 5913566"/>
              <a:gd name="connsiteX2565" fmla="*/ 1996000 w 5979492"/>
              <a:gd name="connsiteY2565" fmla="*/ 785190 h 5913566"/>
              <a:gd name="connsiteX2566" fmla="*/ 1997701 w 5979492"/>
              <a:gd name="connsiteY2566" fmla="*/ 781632 h 5913566"/>
              <a:gd name="connsiteX2567" fmla="*/ 1998835 w 5979492"/>
              <a:gd name="connsiteY2567" fmla="*/ 778072 h 5913566"/>
              <a:gd name="connsiteX2568" fmla="*/ 1999686 w 5979492"/>
              <a:gd name="connsiteY2568" fmla="*/ 774239 h 5913566"/>
              <a:gd name="connsiteX2569" fmla="*/ 2000253 w 5979492"/>
              <a:gd name="connsiteY2569" fmla="*/ 769859 h 5913566"/>
              <a:gd name="connsiteX2570" fmla="*/ 2000253 w 5979492"/>
              <a:gd name="connsiteY2570" fmla="*/ 765753 h 5913566"/>
              <a:gd name="connsiteX2571" fmla="*/ 1999969 w 5979492"/>
              <a:gd name="connsiteY2571" fmla="*/ 761372 h 5913566"/>
              <a:gd name="connsiteX2572" fmla="*/ 1999686 w 5979492"/>
              <a:gd name="connsiteY2572" fmla="*/ 756718 h 5913566"/>
              <a:gd name="connsiteX2573" fmla="*/ 1998552 w 5979492"/>
              <a:gd name="connsiteY2573" fmla="*/ 747409 h 5913566"/>
              <a:gd name="connsiteX2574" fmla="*/ 1996850 w 5979492"/>
              <a:gd name="connsiteY2574" fmla="*/ 737553 h 5913566"/>
              <a:gd name="connsiteX2575" fmla="*/ 1995149 w 5979492"/>
              <a:gd name="connsiteY2575" fmla="*/ 728245 h 5913566"/>
              <a:gd name="connsiteX2576" fmla="*/ 1994582 w 5979492"/>
              <a:gd name="connsiteY2576" fmla="*/ 723591 h 5913566"/>
              <a:gd name="connsiteX2577" fmla="*/ 1994298 w 5979492"/>
              <a:gd name="connsiteY2577" fmla="*/ 718937 h 5913566"/>
              <a:gd name="connsiteX2578" fmla="*/ 1994015 w 5979492"/>
              <a:gd name="connsiteY2578" fmla="*/ 714556 h 5913566"/>
              <a:gd name="connsiteX2579" fmla="*/ 1994015 w 5979492"/>
              <a:gd name="connsiteY2579" fmla="*/ 710176 h 5913566"/>
              <a:gd name="connsiteX2580" fmla="*/ 1994582 w 5979492"/>
              <a:gd name="connsiteY2580" fmla="*/ 706069 h 5913566"/>
              <a:gd name="connsiteX2581" fmla="*/ 1995149 w 5979492"/>
              <a:gd name="connsiteY2581" fmla="*/ 702237 h 5913566"/>
              <a:gd name="connsiteX2582" fmla="*/ 1996283 w 5979492"/>
              <a:gd name="connsiteY2582" fmla="*/ 698404 h 5913566"/>
              <a:gd name="connsiteX2583" fmla="*/ 1998268 w 5979492"/>
              <a:gd name="connsiteY2583" fmla="*/ 695118 h 5913566"/>
              <a:gd name="connsiteX2584" fmla="*/ 2001954 w 5979492"/>
              <a:gd name="connsiteY2584" fmla="*/ 691833 h 5913566"/>
              <a:gd name="connsiteX2585" fmla="*/ 2005639 w 5979492"/>
              <a:gd name="connsiteY2585" fmla="*/ 688821 h 5913566"/>
              <a:gd name="connsiteX2586" fmla="*/ 2003655 w 5979492"/>
              <a:gd name="connsiteY2586" fmla="*/ 689916 h 5913566"/>
              <a:gd name="connsiteX2587" fmla="*/ 2001387 w 5979492"/>
              <a:gd name="connsiteY2587" fmla="*/ 691559 h 5913566"/>
              <a:gd name="connsiteX2588" fmla="*/ 1999686 w 5979492"/>
              <a:gd name="connsiteY2588" fmla="*/ 693202 h 5913566"/>
              <a:gd name="connsiteX2589" fmla="*/ 1998268 w 5979492"/>
              <a:gd name="connsiteY2589" fmla="*/ 695118 h 5913566"/>
              <a:gd name="connsiteX2590" fmla="*/ 1995432 w 5979492"/>
              <a:gd name="connsiteY2590" fmla="*/ 649397 h 5913566"/>
              <a:gd name="connsiteX2591" fmla="*/ 1997417 w 5979492"/>
              <a:gd name="connsiteY2591" fmla="*/ 651588 h 5913566"/>
              <a:gd name="connsiteX2592" fmla="*/ 1999119 w 5979492"/>
              <a:gd name="connsiteY2592" fmla="*/ 653230 h 5913566"/>
              <a:gd name="connsiteX2593" fmla="*/ 2000820 w 5979492"/>
              <a:gd name="connsiteY2593" fmla="*/ 654600 h 5913566"/>
              <a:gd name="connsiteX2594" fmla="*/ 2002521 w 5979492"/>
              <a:gd name="connsiteY2594" fmla="*/ 655695 h 5913566"/>
              <a:gd name="connsiteX2595" fmla="*/ 2004505 w 5979492"/>
              <a:gd name="connsiteY2595" fmla="*/ 656516 h 5913566"/>
              <a:gd name="connsiteX2596" fmla="*/ 2006206 w 5979492"/>
              <a:gd name="connsiteY2596" fmla="*/ 657337 h 5913566"/>
              <a:gd name="connsiteX2597" fmla="*/ 2010176 w 5979492"/>
              <a:gd name="connsiteY2597" fmla="*/ 658158 h 5913566"/>
              <a:gd name="connsiteX2598" fmla="*/ 2007341 w 5979492"/>
              <a:gd name="connsiteY2598" fmla="*/ 655968 h 5913566"/>
              <a:gd name="connsiteX2599" fmla="*/ 2004222 w 5979492"/>
              <a:gd name="connsiteY2599" fmla="*/ 653778 h 5913566"/>
              <a:gd name="connsiteX2600" fmla="*/ 2000253 w 5979492"/>
              <a:gd name="connsiteY2600" fmla="*/ 651862 h 5913566"/>
              <a:gd name="connsiteX2601" fmla="*/ 1995432 w 5979492"/>
              <a:gd name="connsiteY2601" fmla="*/ 649397 h 5913566"/>
              <a:gd name="connsiteX2602" fmla="*/ 1996850 w 5979492"/>
              <a:gd name="connsiteY2602" fmla="*/ 574383 h 5913566"/>
              <a:gd name="connsiteX2603" fmla="*/ 1994582 w 5979492"/>
              <a:gd name="connsiteY2603" fmla="*/ 554123 h 5913566"/>
              <a:gd name="connsiteX2604" fmla="*/ 1992314 w 5979492"/>
              <a:gd name="connsiteY2604" fmla="*/ 534411 h 5913566"/>
              <a:gd name="connsiteX2605" fmla="*/ 1987211 w 5979492"/>
              <a:gd name="connsiteY2605" fmla="*/ 494714 h 5913566"/>
              <a:gd name="connsiteX2606" fmla="*/ 1985226 w 5979492"/>
              <a:gd name="connsiteY2606" fmla="*/ 474728 h 5913566"/>
              <a:gd name="connsiteX2607" fmla="*/ 1983524 w 5979492"/>
              <a:gd name="connsiteY2607" fmla="*/ 455016 h 5913566"/>
              <a:gd name="connsiteX2608" fmla="*/ 1981823 w 5979492"/>
              <a:gd name="connsiteY2608" fmla="*/ 435031 h 5913566"/>
              <a:gd name="connsiteX2609" fmla="*/ 1981256 w 5979492"/>
              <a:gd name="connsiteY2609" fmla="*/ 414772 h 5913566"/>
              <a:gd name="connsiteX2610" fmla="*/ 1980973 w 5979492"/>
              <a:gd name="connsiteY2610" fmla="*/ 407653 h 5913566"/>
              <a:gd name="connsiteX2611" fmla="*/ 1980973 w 5979492"/>
              <a:gd name="connsiteY2611" fmla="*/ 400535 h 5913566"/>
              <a:gd name="connsiteX2612" fmla="*/ 1981256 w 5979492"/>
              <a:gd name="connsiteY2612" fmla="*/ 393143 h 5913566"/>
              <a:gd name="connsiteX2613" fmla="*/ 1981823 w 5979492"/>
              <a:gd name="connsiteY2613" fmla="*/ 386025 h 5913566"/>
              <a:gd name="connsiteX2614" fmla="*/ 1982957 w 5979492"/>
              <a:gd name="connsiteY2614" fmla="*/ 379181 h 5913566"/>
              <a:gd name="connsiteX2615" fmla="*/ 1984659 w 5979492"/>
              <a:gd name="connsiteY2615" fmla="*/ 372610 h 5913566"/>
              <a:gd name="connsiteX2616" fmla="*/ 1985793 w 5979492"/>
              <a:gd name="connsiteY2616" fmla="*/ 369051 h 5913566"/>
              <a:gd name="connsiteX2617" fmla="*/ 1986644 w 5979492"/>
              <a:gd name="connsiteY2617" fmla="*/ 366039 h 5913566"/>
              <a:gd name="connsiteX2618" fmla="*/ 1988061 w 5979492"/>
              <a:gd name="connsiteY2618" fmla="*/ 363027 h 5913566"/>
              <a:gd name="connsiteX2619" fmla="*/ 1989479 w 5979492"/>
              <a:gd name="connsiteY2619" fmla="*/ 360290 h 5913566"/>
              <a:gd name="connsiteX2620" fmla="*/ 1991180 w 5979492"/>
              <a:gd name="connsiteY2620" fmla="*/ 357279 h 5913566"/>
              <a:gd name="connsiteX2621" fmla="*/ 1993164 w 5979492"/>
              <a:gd name="connsiteY2621" fmla="*/ 354541 h 5913566"/>
              <a:gd name="connsiteX2622" fmla="*/ 1995149 w 5979492"/>
              <a:gd name="connsiteY2622" fmla="*/ 351803 h 5913566"/>
              <a:gd name="connsiteX2623" fmla="*/ 1997417 w 5979492"/>
              <a:gd name="connsiteY2623" fmla="*/ 349613 h 5913566"/>
              <a:gd name="connsiteX2624" fmla="*/ 1999969 w 5979492"/>
              <a:gd name="connsiteY2624" fmla="*/ 347423 h 5913566"/>
              <a:gd name="connsiteX2625" fmla="*/ 2002521 w 5979492"/>
              <a:gd name="connsiteY2625" fmla="*/ 345232 h 5913566"/>
              <a:gd name="connsiteX2626" fmla="*/ 2005639 w 5979492"/>
              <a:gd name="connsiteY2626" fmla="*/ 343315 h 5913566"/>
              <a:gd name="connsiteX2627" fmla="*/ 2008758 w 5979492"/>
              <a:gd name="connsiteY2627" fmla="*/ 341673 h 5913566"/>
              <a:gd name="connsiteX2628" fmla="*/ 2012444 w 5979492"/>
              <a:gd name="connsiteY2628" fmla="*/ 340304 h 5913566"/>
              <a:gd name="connsiteX2629" fmla="*/ 2016413 w 5979492"/>
              <a:gd name="connsiteY2629" fmla="*/ 338662 h 5913566"/>
              <a:gd name="connsiteX2630" fmla="*/ 2020382 w 5979492"/>
              <a:gd name="connsiteY2630" fmla="*/ 337567 h 5913566"/>
              <a:gd name="connsiteX2631" fmla="*/ 2024919 w 5979492"/>
              <a:gd name="connsiteY2631" fmla="*/ 336472 h 5913566"/>
              <a:gd name="connsiteX2632" fmla="*/ 2029739 w 5979492"/>
              <a:gd name="connsiteY2632" fmla="*/ 335924 h 5913566"/>
              <a:gd name="connsiteX2633" fmla="*/ 2034558 w 5979492"/>
              <a:gd name="connsiteY2633" fmla="*/ 335376 h 5913566"/>
              <a:gd name="connsiteX2634" fmla="*/ 2039946 w 5979492"/>
              <a:gd name="connsiteY2634" fmla="*/ 335102 h 5913566"/>
              <a:gd name="connsiteX2635" fmla="*/ 2045616 w 5979492"/>
              <a:gd name="connsiteY2635" fmla="*/ 335376 h 5913566"/>
              <a:gd name="connsiteX2636" fmla="*/ 2108274 w 5979492"/>
              <a:gd name="connsiteY2636" fmla="*/ 331269 h 5913566"/>
              <a:gd name="connsiteX2637" fmla="*/ 2122734 w 5979492"/>
              <a:gd name="connsiteY2637" fmla="*/ 329627 h 5913566"/>
              <a:gd name="connsiteX2638" fmla="*/ 2136911 w 5979492"/>
              <a:gd name="connsiteY2638" fmla="*/ 328258 h 5913566"/>
              <a:gd name="connsiteX2639" fmla="*/ 2151087 w 5979492"/>
              <a:gd name="connsiteY2639" fmla="*/ 326616 h 5913566"/>
              <a:gd name="connsiteX2640" fmla="*/ 2165263 w 5979492"/>
              <a:gd name="connsiteY2640" fmla="*/ 325521 h 5913566"/>
              <a:gd name="connsiteX2641" fmla="*/ 2179722 w 5979492"/>
              <a:gd name="connsiteY2641" fmla="*/ 324699 h 5913566"/>
              <a:gd name="connsiteX2642" fmla="*/ 2193615 w 5979492"/>
              <a:gd name="connsiteY2642" fmla="*/ 324151 h 5913566"/>
              <a:gd name="connsiteX2643" fmla="*/ 2207791 w 5979492"/>
              <a:gd name="connsiteY2643" fmla="*/ 323604 h 5913566"/>
              <a:gd name="connsiteX2644" fmla="*/ 2221683 w 5979492"/>
              <a:gd name="connsiteY2644" fmla="*/ 323604 h 5913566"/>
              <a:gd name="connsiteX2645" fmla="*/ 2235576 w 5979492"/>
              <a:gd name="connsiteY2645" fmla="*/ 323604 h 5913566"/>
              <a:gd name="connsiteX2646" fmla="*/ 2249469 w 5979492"/>
              <a:gd name="connsiteY2646" fmla="*/ 323878 h 5913566"/>
              <a:gd name="connsiteX2647" fmla="*/ 2263362 w 5979492"/>
              <a:gd name="connsiteY2647" fmla="*/ 324425 h 5913566"/>
              <a:gd name="connsiteX2648" fmla="*/ 2276971 w 5979492"/>
              <a:gd name="connsiteY2648" fmla="*/ 324973 h 5913566"/>
              <a:gd name="connsiteX2649" fmla="*/ 2291147 w 5979492"/>
              <a:gd name="connsiteY2649" fmla="*/ 326068 h 5913566"/>
              <a:gd name="connsiteX2650" fmla="*/ 2304756 w 5979492"/>
              <a:gd name="connsiteY2650" fmla="*/ 327711 h 5913566"/>
              <a:gd name="connsiteX2651" fmla="*/ 2318365 w 5979492"/>
              <a:gd name="connsiteY2651" fmla="*/ 329353 h 5913566"/>
              <a:gd name="connsiteX2652" fmla="*/ 2331974 w 5979492"/>
              <a:gd name="connsiteY2652" fmla="*/ 330996 h 5913566"/>
              <a:gd name="connsiteX2653" fmla="*/ 2345299 w 5979492"/>
              <a:gd name="connsiteY2653" fmla="*/ 333460 h 5913566"/>
              <a:gd name="connsiteX2654" fmla="*/ 2358625 w 5979492"/>
              <a:gd name="connsiteY2654" fmla="*/ 335924 h 5913566"/>
              <a:gd name="connsiteX2655" fmla="*/ 2371950 w 5979492"/>
              <a:gd name="connsiteY2655" fmla="*/ 338662 h 5913566"/>
              <a:gd name="connsiteX2656" fmla="*/ 2385276 w 5979492"/>
              <a:gd name="connsiteY2656" fmla="*/ 342220 h 5913566"/>
              <a:gd name="connsiteX2657" fmla="*/ 2398602 w 5979492"/>
              <a:gd name="connsiteY2657" fmla="*/ 345506 h 5913566"/>
              <a:gd name="connsiteX2658" fmla="*/ 2411644 w 5979492"/>
              <a:gd name="connsiteY2658" fmla="*/ 349613 h 5913566"/>
              <a:gd name="connsiteX2659" fmla="*/ 2424686 w 5979492"/>
              <a:gd name="connsiteY2659" fmla="*/ 353993 h 5913566"/>
              <a:gd name="connsiteX2660" fmla="*/ 2437728 w 5979492"/>
              <a:gd name="connsiteY2660" fmla="*/ 358647 h 5913566"/>
              <a:gd name="connsiteX2661" fmla="*/ 2450487 w 5979492"/>
              <a:gd name="connsiteY2661" fmla="*/ 363302 h 5913566"/>
              <a:gd name="connsiteX2662" fmla="*/ 2463246 w 5979492"/>
              <a:gd name="connsiteY2662" fmla="*/ 368777 h 5913566"/>
              <a:gd name="connsiteX2663" fmla="*/ 2476004 w 5979492"/>
              <a:gd name="connsiteY2663" fmla="*/ 374526 h 5913566"/>
              <a:gd name="connsiteX2664" fmla="*/ 2488762 w 5979492"/>
              <a:gd name="connsiteY2664" fmla="*/ 380823 h 5913566"/>
              <a:gd name="connsiteX2665" fmla="*/ 2501238 w 5979492"/>
              <a:gd name="connsiteY2665" fmla="*/ 387394 h 5913566"/>
              <a:gd name="connsiteX2666" fmla="*/ 2513712 w 5979492"/>
              <a:gd name="connsiteY2666" fmla="*/ 394238 h 5913566"/>
              <a:gd name="connsiteX2667" fmla="*/ 2526187 w 5979492"/>
              <a:gd name="connsiteY2667" fmla="*/ 401630 h 5913566"/>
              <a:gd name="connsiteX2668" fmla="*/ 2538379 w 5979492"/>
              <a:gd name="connsiteY2668" fmla="*/ 409569 h 5913566"/>
              <a:gd name="connsiteX2669" fmla="*/ 2546034 w 5979492"/>
              <a:gd name="connsiteY2669" fmla="*/ 413950 h 5913566"/>
              <a:gd name="connsiteX2670" fmla="*/ 2553405 w 5979492"/>
              <a:gd name="connsiteY2670" fmla="*/ 418330 h 5913566"/>
              <a:gd name="connsiteX2671" fmla="*/ 2561343 w 5979492"/>
              <a:gd name="connsiteY2671" fmla="*/ 422437 h 5913566"/>
              <a:gd name="connsiteX2672" fmla="*/ 2569282 w 5979492"/>
              <a:gd name="connsiteY2672" fmla="*/ 425996 h 5913566"/>
              <a:gd name="connsiteX2673" fmla="*/ 2585726 w 5979492"/>
              <a:gd name="connsiteY2673" fmla="*/ 433114 h 5913566"/>
              <a:gd name="connsiteX2674" fmla="*/ 2593665 w 5979492"/>
              <a:gd name="connsiteY2674" fmla="*/ 436947 h 5913566"/>
              <a:gd name="connsiteX2675" fmla="*/ 2601604 w 5979492"/>
              <a:gd name="connsiteY2675" fmla="*/ 440507 h 5913566"/>
              <a:gd name="connsiteX2676" fmla="*/ 2616914 w 5979492"/>
              <a:gd name="connsiteY2676" fmla="*/ 425996 h 5913566"/>
              <a:gd name="connsiteX2677" fmla="*/ 2608692 w 5979492"/>
              <a:gd name="connsiteY2677" fmla="*/ 418878 h 5913566"/>
              <a:gd name="connsiteX2678" fmla="*/ 2601604 w 5979492"/>
              <a:gd name="connsiteY2678" fmla="*/ 412307 h 5913566"/>
              <a:gd name="connsiteX2679" fmla="*/ 2595650 w 5979492"/>
              <a:gd name="connsiteY2679" fmla="*/ 406011 h 5913566"/>
              <a:gd name="connsiteX2680" fmla="*/ 2591397 w 5979492"/>
              <a:gd name="connsiteY2680" fmla="*/ 399988 h 5913566"/>
              <a:gd name="connsiteX2681" fmla="*/ 2589129 w 5979492"/>
              <a:gd name="connsiteY2681" fmla="*/ 397250 h 5913566"/>
              <a:gd name="connsiteX2682" fmla="*/ 2587712 w 5979492"/>
              <a:gd name="connsiteY2682" fmla="*/ 394512 h 5913566"/>
              <a:gd name="connsiteX2683" fmla="*/ 2586577 w 5979492"/>
              <a:gd name="connsiteY2683" fmla="*/ 392048 h 5913566"/>
              <a:gd name="connsiteX2684" fmla="*/ 2585726 w 5979492"/>
              <a:gd name="connsiteY2684" fmla="*/ 389584 h 5913566"/>
              <a:gd name="connsiteX2685" fmla="*/ 2585159 w 5979492"/>
              <a:gd name="connsiteY2685" fmla="*/ 387394 h 5913566"/>
              <a:gd name="connsiteX2686" fmla="*/ 2584876 w 5979492"/>
              <a:gd name="connsiteY2686" fmla="*/ 385204 h 5913566"/>
              <a:gd name="connsiteX2687" fmla="*/ 2584876 w 5979492"/>
              <a:gd name="connsiteY2687" fmla="*/ 383013 h 5913566"/>
              <a:gd name="connsiteX2688" fmla="*/ 2585443 w 5979492"/>
              <a:gd name="connsiteY2688" fmla="*/ 381097 h 5913566"/>
              <a:gd name="connsiteX2689" fmla="*/ 2586294 w 5979492"/>
              <a:gd name="connsiteY2689" fmla="*/ 379454 h 5913566"/>
              <a:gd name="connsiteX2690" fmla="*/ 2587144 w 5979492"/>
              <a:gd name="connsiteY2690" fmla="*/ 377811 h 5913566"/>
              <a:gd name="connsiteX2691" fmla="*/ 2588563 w 5979492"/>
              <a:gd name="connsiteY2691" fmla="*/ 375895 h 5913566"/>
              <a:gd name="connsiteX2692" fmla="*/ 2590263 w 5979492"/>
              <a:gd name="connsiteY2692" fmla="*/ 374526 h 5913566"/>
              <a:gd name="connsiteX2693" fmla="*/ 2592815 w 5979492"/>
              <a:gd name="connsiteY2693" fmla="*/ 373431 h 5913566"/>
              <a:gd name="connsiteX2694" fmla="*/ 2595083 w 5979492"/>
              <a:gd name="connsiteY2694" fmla="*/ 372063 h 5913566"/>
              <a:gd name="connsiteX2695" fmla="*/ 2598201 w 5979492"/>
              <a:gd name="connsiteY2695" fmla="*/ 370967 h 5913566"/>
              <a:gd name="connsiteX2696" fmla="*/ 2601321 w 5979492"/>
              <a:gd name="connsiteY2696" fmla="*/ 370146 h 5913566"/>
              <a:gd name="connsiteX2697" fmla="*/ 2605290 w 5979492"/>
              <a:gd name="connsiteY2697" fmla="*/ 369325 h 5913566"/>
              <a:gd name="connsiteX2698" fmla="*/ 2608975 w 5979492"/>
              <a:gd name="connsiteY2698" fmla="*/ 368777 h 5913566"/>
              <a:gd name="connsiteX2699" fmla="*/ 2613512 w 5979492"/>
              <a:gd name="connsiteY2699" fmla="*/ 368230 h 5913566"/>
              <a:gd name="connsiteX2700" fmla="*/ 2618332 w 5979492"/>
              <a:gd name="connsiteY2700" fmla="*/ 367955 h 5913566"/>
              <a:gd name="connsiteX2701" fmla="*/ 2629106 w 5979492"/>
              <a:gd name="connsiteY2701" fmla="*/ 367682 h 5913566"/>
              <a:gd name="connsiteX2702" fmla="*/ 2641581 w 5979492"/>
              <a:gd name="connsiteY2702" fmla="*/ 367955 h 5913566"/>
              <a:gd name="connsiteX2703" fmla="*/ 2641864 w 5979492"/>
              <a:gd name="connsiteY2703" fmla="*/ 363849 h 5913566"/>
              <a:gd name="connsiteX2704" fmla="*/ 2642148 w 5979492"/>
              <a:gd name="connsiteY2704" fmla="*/ 360290 h 5913566"/>
              <a:gd name="connsiteX2705" fmla="*/ 2641864 w 5979492"/>
              <a:gd name="connsiteY2705" fmla="*/ 356457 h 5913566"/>
              <a:gd name="connsiteX2706" fmla="*/ 2641014 w 5979492"/>
              <a:gd name="connsiteY2706" fmla="*/ 353446 h 5913566"/>
              <a:gd name="connsiteX2707" fmla="*/ 2640163 w 5979492"/>
              <a:gd name="connsiteY2707" fmla="*/ 350160 h 5913566"/>
              <a:gd name="connsiteX2708" fmla="*/ 2638745 w 5979492"/>
              <a:gd name="connsiteY2708" fmla="*/ 347148 h 5913566"/>
              <a:gd name="connsiteX2709" fmla="*/ 2637044 w 5979492"/>
              <a:gd name="connsiteY2709" fmla="*/ 344137 h 5913566"/>
              <a:gd name="connsiteX2710" fmla="*/ 2635059 w 5979492"/>
              <a:gd name="connsiteY2710" fmla="*/ 341673 h 5913566"/>
              <a:gd name="connsiteX2711" fmla="*/ 2633075 w 5979492"/>
              <a:gd name="connsiteY2711" fmla="*/ 338662 h 5913566"/>
              <a:gd name="connsiteX2712" fmla="*/ 2630807 w 5979492"/>
              <a:gd name="connsiteY2712" fmla="*/ 336472 h 5913566"/>
              <a:gd name="connsiteX2713" fmla="*/ 2625420 w 5979492"/>
              <a:gd name="connsiteY2713" fmla="*/ 331544 h 5913566"/>
              <a:gd name="connsiteX2714" fmla="*/ 2619750 w 5979492"/>
              <a:gd name="connsiteY2714" fmla="*/ 327436 h 5913566"/>
              <a:gd name="connsiteX2715" fmla="*/ 2613796 w 5979492"/>
              <a:gd name="connsiteY2715" fmla="*/ 323056 h 5913566"/>
              <a:gd name="connsiteX2716" fmla="*/ 2608125 w 5979492"/>
              <a:gd name="connsiteY2716" fmla="*/ 318676 h 5913566"/>
              <a:gd name="connsiteX2717" fmla="*/ 2602455 w 5979492"/>
              <a:gd name="connsiteY2717" fmla="*/ 314569 h 5913566"/>
              <a:gd name="connsiteX2718" fmla="*/ 2597351 w 5979492"/>
              <a:gd name="connsiteY2718" fmla="*/ 309642 h 5913566"/>
              <a:gd name="connsiteX2719" fmla="*/ 2595083 w 5979492"/>
              <a:gd name="connsiteY2719" fmla="*/ 307177 h 5913566"/>
              <a:gd name="connsiteX2720" fmla="*/ 2593099 w 5979492"/>
              <a:gd name="connsiteY2720" fmla="*/ 304714 h 5913566"/>
              <a:gd name="connsiteX2721" fmla="*/ 2591397 w 5979492"/>
              <a:gd name="connsiteY2721" fmla="*/ 301976 h 5913566"/>
              <a:gd name="connsiteX2722" fmla="*/ 2589696 w 5979492"/>
              <a:gd name="connsiteY2722" fmla="*/ 299238 h 5913566"/>
              <a:gd name="connsiteX2723" fmla="*/ 2588563 w 5979492"/>
              <a:gd name="connsiteY2723" fmla="*/ 296226 h 5913566"/>
              <a:gd name="connsiteX2724" fmla="*/ 2587712 w 5979492"/>
              <a:gd name="connsiteY2724" fmla="*/ 292941 h 5913566"/>
              <a:gd name="connsiteX2725" fmla="*/ 2587144 w 5979492"/>
              <a:gd name="connsiteY2725" fmla="*/ 289930 h 5913566"/>
              <a:gd name="connsiteX2726" fmla="*/ 2586860 w 5979492"/>
              <a:gd name="connsiteY2726" fmla="*/ 286097 h 5913566"/>
              <a:gd name="connsiteX2727" fmla="*/ 2587144 w 5979492"/>
              <a:gd name="connsiteY2727" fmla="*/ 282537 h 5913566"/>
              <a:gd name="connsiteX2728" fmla="*/ 2587995 w 5979492"/>
              <a:gd name="connsiteY2728" fmla="*/ 278431 h 5913566"/>
              <a:gd name="connsiteX2729" fmla="*/ 2602738 w 5979492"/>
              <a:gd name="connsiteY2729" fmla="*/ 254886 h 5913566"/>
              <a:gd name="connsiteX2730" fmla="*/ 2618048 w 5979492"/>
              <a:gd name="connsiteY2730" fmla="*/ 231067 h 5913566"/>
              <a:gd name="connsiteX2731" fmla="*/ 2610393 w 5979492"/>
              <a:gd name="connsiteY2731" fmla="*/ 226414 h 5913566"/>
              <a:gd name="connsiteX2732" fmla="*/ 2603305 w 5979492"/>
              <a:gd name="connsiteY2732" fmla="*/ 221486 h 5913566"/>
              <a:gd name="connsiteX2733" fmla="*/ 2599903 w 5979492"/>
              <a:gd name="connsiteY2733" fmla="*/ 218748 h 5913566"/>
              <a:gd name="connsiteX2734" fmla="*/ 2596500 w 5979492"/>
              <a:gd name="connsiteY2734" fmla="*/ 216010 h 5913566"/>
              <a:gd name="connsiteX2735" fmla="*/ 2593665 w 5979492"/>
              <a:gd name="connsiteY2735" fmla="*/ 213272 h 5913566"/>
              <a:gd name="connsiteX2736" fmla="*/ 2590547 w 5979492"/>
              <a:gd name="connsiteY2736" fmla="*/ 210260 h 5913566"/>
              <a:gd name="connsiteX2737" fmla="*/ 2588279 w 5979492"/>
              <a:gd name="connsiteY2737" fmla="*/ 207249 h 5913566"/>
              <a:gd name="connsiteX2738" fmla="*/ 2586294 w 5979492"/>
              <a:gd name="connsiteY2738" fmla="*/ 203964 h 5913566"/>
              <a:gd name="connsiteX2739" fmla="*/ 2584309 w 5979492"/>
              <a:gd name="connsiteY2739" fmla="*/ 200679 h 5913566"/>
              <a:gd name="connsiteX2740" fmla="*/ 2583175 w 5979492"/>
              <a:gd name="connsiteY2740" fmla="*/ 196846 h 5913566"/>
              <a:gd name="connsiteX2741" fmla="*/ 2582608 w 5979492"/>
              <a:gd name="connsiteY2741" fmla="*/ 193013 h 5913566"/>
              <a:gd name="connsiteX2742" fmla="*/ 2582608 w 5979492"/>
              <a:gd name="connsiteY2742" fmla="*/ 189180 h 5913566"/>
              <a:gd name="connsiteX2743" fmla="*/ 2583175 w 5979492"/>
              <a:gd name="connsiteY2743" fmla="*/ 184525 h 5913566"/>
              <a:gd name="connsiteX2744" fmla="*/ 2584309 w 5979492"/>
              <a:gd name="connsiteY2744" fmla="*/ 179872 h 5913566"/>
              <a:gd name="connsiteX2745" fmla="*/ 2586294 w 5979492"/>
              <a:gd name="connsiteY2745" fmla="*/ 175764 h 5913566"/>
              <a:gd name="connsiteX2746" fmla="*/ 2588563 w 5979492"/>
              <a:gd name="connsiteY2746" fmla="*/ 171932 h 5913566"/>
              <a:gd name="connsiteX2747" fmla="*/ 2590831 w 5979492"/>
              <a:gd name="connsiteY2747" fmla="*/ 169194 h 5913566"/>
              <a:gd name="connsiteX2748" fmla="*/ 2593665 w 5979492"/>
              <a:gd name="connsiteY2748" fmla="*/ 166730 h 5913566"/>
              <a:gd name="connsiteX2749" fmla="*/ 2596500 w 5979492"/>
              <a:gd name="connsiteY2749" fmla="*/ 164813 h 5913566"/>
              <a:gd name="connsiteX2750" fmla="*/ 2599903 w 5979492"/>
              <a:gd name="connsiteY2750" fmla="*/ 163718 h 5913566"/>
              <a:gd name="connsiteX2751" fmla="*/ 2603022 w 5979492"/>
              <a:gd name="connsiteY2751" fmla="*/ 162897 h 5913566"/>
              <a:gd name="connsiteX2752" fmla="*/ 2606707 w 5979492"/>
              <a:gd name="connsiteY2752" fmla="*/ 162350 h 5913566"/>
              <a:gd name="connsiteX2753" fmla="*/ 2610109 w 5979492"/>
              <a:gd name="connsiteY2753" fmla="*/ 162350 h 5913566"/>
              <a:gd name="connsiteX2754" fmla="*/ 2614079 w 5979492"/>
              <a:gd name="connsiteY2754" fmla="*/ 162623 h 5913566"/>
              <a:gd name="connsiteX2755" fmla="*/ 2618048 w 5979492"/>
              <a:gd name="connsiteY2755" fmla="*/ 162897 h 5913566"/>
              <a:gd name="connsiteX2756" fmla="*/ 2621734 w 5979492"/>
              <a:gd name="connsiteY2756" fmla="*/ 163445 h 5913566"/>
              <a:gd name="connsiteX2757" fmla="*/ 2629673 w 5979492"/>
              <a:gd name="connsiteY2757" fmla="*/ 165088 h 5913566"/>
              <a:gd name="connsiteX2758" fmla="*/ 2637611 w 5979492"/>
              <a:gd name="connsiteY2758" fmla="*/ 166730 h 5913566"/>
              <a:gd name="connsiteX2759" fmla="*/ 2641581 w 5979492"/>
              <a:gd name="connsiteY2759" fmla="*/ 167278 h 5913566"/>
              <a:gd name="connsiteX2760" fmla="*/ 2645266 w 5979492"/>
              <a:gd name="connsiteY2760" fmla="*/ 167551 h 5913566"/>
              <a:gd name="connsiteX2761" fmla="*/ 2648101 w 5979492"/>
              <a:gd name="connsiteY2761" fmla="*/ 167551 h 5913566"/>
              <a:gd name="connsiteX2762" fmla="*/ 2651221 w 5979492"/>
              <a:gd name="connsiteY2762" fmla="*/ 167278 h 5913566"/>
              <a:gd name="connsiteX2763" fmla="*/ 2653772 w 5979492"/>
              <a:gd name="connsiteY2763" fmla="*/ 166456 h 5913566"/>
              <a:gd name="connsiteX2764" fmla="*/ 2655757 w 5979492"/>
              <a:gd name="connsiteY2764" fmla="*/ 165635 h 5913566"/>
              <a:gd name="connsiteX2765" fmla="*/ 2657742 w 5979492"/>
              <a:gd name="connsiteY2765" fmla="*/ 164266 h 5913566"/>
              <a:gd name="connsiteX2766" fmla="*/ 2659442 w 5979492"/>
              <a:gd name="connsiteY2766" fmla="*/ 162623 h 5913566"/>
              <a:gd name="connsiteX2767" fmla="*/ 2660576 w 5979492"/>
              <a:gd name="connsiteY2767" fmla="*/ 160707 h 5913566"/>
              <a:gd name="connsiteX2768" fmla="*/ 2661710 w 5979492"/>
              <a:gd name="connsiteY2768" fmla="*/ 158790 h 5913566"/>
              <a:gd name="connsiteX2769" fmla="*/ 2662561 w 5979492"/>
              <a:gd name="connsiteY2769" fmla="*/ 156600 h 5913566"/>
              <a:gd name="connsiteX2770" fmla="*/ 2663411 w 5979492"/>
              <a:gd name="connsiteY2770" fmla="*/ 153862 h 5913566"/>
              <a:gd name="connsiteX2771" fmla="*/ 2663979 w 5979492"/>
              <a:gd name="connsiteY2771" fmla="*/ 151399 h 5913566"/>
              <a:gd name="connsiteX2772" fmla="*/ 2664263 w 5979492"/>
              <a:gd name="connsiteY2772" fmla="*/ 148387 h 5913566"/>
              <a:gd name="connsiteX2773" fmla="*/ 2664263 w 5979492"/>
              <a:gd name="connsiteY2773" fmla="*/ 142364 h 5913566"/>
              <a:gd name="connsiteX2774" fmla="*/ 2647818 w 5979492"/>
              <a:gd name="connsiteY2774" fmla="*/ 129497 h 5913566"/>
              <a:gd name="connsiteX2775" fmla="*/ 2645833 w 5979492"/>
              <a:gd name="connsiteY2775" fmla="*/ 126485 h 5913566"/>
              <a:gd name="connsiteX2776" fmla="*/ 2642998 w 5979492"/>
              <a:gd name="connsiteY2776" fmla="*/ 123199 h 5913566"/>
              <a:gd name="connsiteX2777" fmla="*/ 2640163 w 5979492"/>
              <a:gd name="connsiteY2777" fmla="*/ 120188 h 5913566"/>
              <a:gd name="connsiteX2778" fmla="*/ 2637327 w 5979492"/>
              <a:gd name="connsiteY2778" fmla="*/ 117176 h 5913566"/>
              <a:gd name="connsiteX2779" fmla="*/ 2630807 w 5979492"/>
              <a:gd name="connsiteY2779" fmla="*/ 111975 h 5913566"/>
              <a:gd name="connsiteX2780" fmla="*/ 2623435 w 5979492"/>
              <a:gd name="connsiteY2780" fmla="*/ 106499 h 5913566"/>
              <a:gd name="connsiteX2781" fmla="*/ 2608408 w 5979492"/>
              <a:gd name="connsiteY2781" fmla="*/ 96096 h 5913566"/>
              <a:gd name="connsiteX2782" fmla="*/ 2601321 w 5979492"/>
              <a:gd name="connsiteY2782" fmla="*/ 90894 h 5913566"/>
              <a:gd name="connsiteX2783" fmla="*/ 2594516 w 5979492"/>
              <a:gd name="connsiteY2783" fmla="*/ 85418 h 5913566"/>
              <a:gd name="connsiteX2784" fmla="*/ 2591397 w 5979492"/>
              <a:gd name="connsiteY2784" fmla="*/ 82681 h 5913566"/>
              <a:gd name="connsiteX2785" fmla="*/ 2588279 w 5979492"/>
              <a:gd name="connsiteY2785" fmla="*/ 79669 h 5913566"/>
              <a:gd name="connsiteX2786" fmla="*/ 2585726 w 5979492"/>
              <a:gd name="connsiteY2786" fmla="*/ 76658 h 5913566"/>
              <a:gd name="connsiteX2787" fmla="*/ 2583175 w 5979492"/>
              <a:gd name="connsiteY2787" fmla="*/ 73646 h 5913566"/>
              <a:gd name="connsiteX2788" fmla="*/ 2581190 w 5979492"/>
              <a:gd name="connsiteY2788" fmla="*/ 70087 h 5913566"/>
              <a:gd name="connsiteX2789" fmla="*/ 2579490 w 5979492"/>
              <a:gd name="connsiteY2789" fmla="*/ 66801 h 5913566"/>
              <a:gd name="connsiteX2790" fmla="*/ 2577788 w 5979492"/>
              <a:gd name="connsiteY2790" fmla="*/ 62969 h 5913566"/>
              <a:gd name="connsiteX2791" fmla="*/ 2576654 w 5979492"/>
              <a:gd name="connsiteY2791" fmla="*/ 59136 h 5913566"/>
              <a:gd name="connsiteX2792" fmla="*/ 2576087 w 5979492"/>
              <a:gd name="connsiteY2792" fmla="*/ 55303 h 5913566"/>
              <a:gd name="connsiteX2793" fmla="*/ 2575804 w 5979492"/>
              <a:gd name="connsiteY2793" fmla="*/ 50922 h 5913566"/>
              <a:gd name="connsiteX2794" fmla="*/ 2576087 w 5979492"/>
              <a:gd name="connsiteY2794" fmla="*/ 46269 h 5913566"/>
              <a:gd name="connsiteX2795" fmla="*/ 2576654 w 5979492"/>
              <a:gd name="connsiteY2795" fmla="*/ 41888 h 5913566"/>
              <a:gd name="connsiteX2796" fmla="*/ 2578355 w 5979492"/>
              <a:gd name="connsiteY2796" fmla="*/ 36960 h 5913566"/>
              <a:gd name="connsiteX2797" fmla="*/ 2580056 w 5979492"/>
              <a:gd name="connsiteY2797" fmla="*/ 31485 h 5913566"/>
              <a:gd name="connsiteX2798" fmla="*/ 2582324 w 5979492"/>
              <a:gd name="connsiteY2798" fmla="*/ 26009 h 5913566"/>
              <a:gd name="connsiteX2799" fmla="*/ 2585726 w 5979492"/>
              <a:gd name="connsiteY2799" fmla="*/ 20260 h 5913566"/>
              <a:gd name="connsiteX2800" fmla="*/ 2595367 w 5979492"/>
              <a:gd name="connsiteY2800" fmla="*/ 17248 h 5913566"/>
              <a:gd name="connsiteX2801" fmla="*/ 2605290 w 5979492"/>
              <a:gd name="connsiteY2801" fmla="*/ 14236 h 5913566"/>
              <a:gd name="connsiteX2802" fmla="*/ 2615213 w 5979492"/>
              <a:gd name="connsiteY2802" fmla="*/ 11773 h 5913566"/>
              <a:gd name="connsiteX2803" fmla="*/ 2625136 w 5979492"/>
              <a:gd name="connsiteY2803" fmla="*/ 9309 h 5913566"/>
              <a:gd name="connsiteX2804" fmla="*/ 2635059 w 5979492"/>
              <a:gd name="connsiteY2804" fmla="*/ 7392 h 5913566"/>
              <a:gd name="connsiteX2805" fmla="*/ 2644983 w 5979492"/>
              <a:gd name="connsiteY2805" fmla="*/ 5750 h 5913566"/>
              <a:gd name="connsiteX2806" fmla="*/ 2654623 w 5979492"/>
              <a:gd name="connsiteY2806" fmla="*/ 4381 h 5913566"/>
              <a:gd name="connsiteX2807" fmla="*/ 2664547 w 5979492"/>
              <a:gd name="connsiteY2807" fmla="*/ 2738 h 5913566"/>
              <a:gd name="connsiteX2808" fmla="*/ 2674469 w 5979492"/>
              <a:gd name="connsiteY2808" fmla="*/ 1917 h 5913566"/>
              <a:gd name="connsiteX2809" fmla="*/ 2684392 w 5979492"/>
              <a:gd name="connsiteY2809" fmla="*/ 1095 h 5913566"/>
              <a:gd name="connsiteX2810" fmla="*/ 2694032 w 5979492"/>
              <a:gd name="connsiteY2810" fmla="*/ 548 h 591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</a:cxnLst>
            <a:rect l="l" t="t" r="r" b="b"/>
            <a:pathLst>
              <a:path w="5979492" h="5913566">
                <a:moveTo>
                  <a:pt x="1130405" y="1793782"/>
                </a:moveTo>
                <a:lnTo>
                  <a:pt x="1128704" y="1797067"/>
                </a:lnTo>
                <a:lnTo>
                  <a:pt x="1127570" y="1800353"/>
                </a:lnTo>
                <a:lnTo>
                  <a:pt x="1126719" y="1803091"/>
                </a:lnTo>
                <a:lnTo>
                  <a:pt x="1127570" y="1801995"/>
                </a:lnTo>
                <a:lnTo>
                  <a:pt x="1128420" y="1800627"/>
                </a:lnTo>
                <a:lnTo>
                  <a:pt x="1129271" y="1799258"/>
                </a:lnTo>
                <a:lnTo>
                  <a:pt x="1130405" y="1797889"/>
                </a:lnTo>
                <a:lnTo>
                  <a:pt x="1131822" y="1796794"/>
                </a:lnTo>
                <a:lnTo>
                  <a:pt x="1133241" y="1795972"/>
                </a:lnTo>
                <a:lnTo>
                  <a:pt x="1130405" y="1794056"/>
                </a:lnTo>
                <a:close/>
                <a:moveTo>
                  <a:pt x="2703956" y="0"/>
                </a:moveTo>
                <a:lnTo>
                  <a:pt x="2713879" y="0"/>
                </a:lnTo>
                <a:lnTo>
                  <a:pt x="2723802" y="0"/>
                </a:lnTo>
                <a:lnTo>
                  <a:pt x="2733442" y="0"/>
                </a:lnTo>
                <a:lnTo>
                  <a:pt x="2743365" y="548"/>
                </a:lnTo>
                <a:lnTo>
                  <a:pt x="2763211" y="1643"/>
                </a:lnTo>
                <a:lnTo>
                  <a:pt x="2782775" y="3560"/>
                </a:lnTo>
                <a:lnTo>
                  <a:pt x="2802621" y="5476"/>
                </a:lnTo>
                <a:lnTo>
                  <a:pt x="2822468" y="8213"/>
                </a:lnTo>
                <a:lnTo>
                  <a:pt x="2842315" y="11225"/>
                </a:lnTo>
                <a:lnTo>
                  <a:pt x="2862161" y="14511"/>
                </a:lnTo>
                <a:lnTo>
                  <a:pt x="2902137" y="21629"/>
                </a:lnTo>
                <a:lnTo>
                  <a:pt x="2916031" y="24640"/>
                </a:lnTo>
                <a:lnTo>
                  <a:pt x="2929923" y="27652"/>
                </a:lnTo>
                <a:lnTo>
                  <a:pt x="2943532" y="31211"/>
                </a:lnTo>
                <a:lnTo>
                  <a:pt x="2956858" y="35318"/>
                </a:lnTo>
                <a:lnTo>
                  <a:pt x="2969900" y="39424"/>
                </a:lnTo>
                <a:lnTo>
                  <a:pt x="2982942" y="43804"/>
                </a:lnTo>
                <a:lnTo>
                  <a:pt x="2995700" y="48732"/>
                </a:lnTo>
                <a:lnTo>
                  <a:pt x="3008459" y="53660"/>
                </a:lnTo>
                <a:lnTo>
                  <a:pt x="3020934" y="58862"/>
                </a:lnTo>
                <a:lnTo>
                  <a:pt x="3033125" y="64338"/>
                </a:lnTo>
                <a:lnTo>
                  <a:pt x="3045317" y="70361"/>
                </a:lnTo>
                <a:lnTo>
                  <a:pt x="3057225" y="76110"/>
                </a:lnTo>
                <a:lnTo>
                  <a:pt x="3069133" y="82407"/>
                </a:lnTo>
                <a:lnTo>
                  <a:pt x="3080757" y="88704"/>
                </a:lnTo>
                <a:lnTo>
                  <a:pt x="3092382" y="95274"/>
                </a:lnTo>
                <a:lnTo>
                  <a:pt x="3104005" y="101845"/>
                </a:lnTo>
                <a:lnTo>
                  <a:pt x="3126687" y="115534"/>
                </a:lnTo>
                <a:lnTo>
                  <a:pt x="3149369" y="129497"/>
                </a:lnTo>
                <a:lnTo>
                  <a:pt x="3171768" y="144006"/>
                </a:lnTo>
                <a:lnTo>
                  <a:pt x="3193883" y="158243"/>
                </a:lnTo>
                <a:lnTo>
                  <a:pt x="3237828" y="186990"/>
                </a:lnTo>
                <a:lnTo>
                  <a:pt x="3260227" y="201499"/>
                </a:lnTo>
                <a:lnTo>
                  <a:pt x="3282342" y="215188"/>
                </a:lnTo>
                <a:lnTo>
                  <a:pt x="3317215" y="235722"/>
                </a:lnTo>
                <a:lnTo>
                  <a:pt x="3334226" y="245851"/>
                </a:lnTo>
                <a:lnTo>
                  <a:pt x="3351521" y="255434"/>
                </a:lnTo>
                <a:lnTo>
                  <a:pt x="3369100" y="265016"/>
                </a:lnTo>
                <a:lnTo>
                  <a:pt x="3386111" y="274324"/>
                </a:lnTo>
                <a:lnTo>
                  <a:pt x="3403689" y="283359"/>
                </a:lnTo>
                <a:lnTo>
                  <a:pt x="3421551" y="291846"/>
                </a:lnTo>
                <a:lnTo>
                  <a:pt x="3439129" y="300059"/>
                </a:lnTo>
                <a:lnTo>
                  <a:pt x="3456992" y="308272"/>
                </a:lnTo>
                <a:lnTo>
                  <a:pt x="3475420" y="315938"/>
                </a:lnTo>
                <a:lnTo>
                  <a:pt x="3493850" y="323056"/>
                </a:lnTo>
                <a:lnTo>
                  <a:pt x="3511995" y="329901"/>
                </a:lnTo>
                <a:lnTo>
                  <a:pt x="3530991" y="336472"/>
                </a:lnTo>
                <a:lnTo>
                  <a:pt x="3549987" y="342495"/>
                </a:lnTo>
                <a:lnTo>
                  <a:pt x="3569550" y="348244"/>
                </a:lnTo>
                <a:lnTo>
                  <a:pt x="3588829" y="353719"/>
                </a:lnTo>
                <a:lnTo>
                  <a:pt x="3607542" y="359469"/>
                </a:lnTo>
                <a:lnTo>
                  <a:pt x="3626538" y="365765"/>
                </a:lnTo>
                <a:lnTo>
                  <a:pt x="3644967" y="372336"/>
                </a:lnTo>
                <a:lnTo>
                  <a:pt x="3663396" y="379181"/>
                </a:lnTo>
                <a:lnTo>
                  <a:pt x="3681258" y="386299"/>
                </a:lnTo>
                <a:lnTo>
                  <a:pt x="3699120" y="393965"/>
                </a:lnTo>
                <a:lnTo>
                  <a:pt x="3716981" y="402178"/>
                </a:lnTo>
                <a:lnTo>
                  <a:pt x="3733993" y="410939"/>
                </a:lnTo>
                <a:lnTo>
                  <a:pt x="3751288" y="419700"/>
                </a:lnTo>
                <a:lnTo>
                  <a:pt x="3768015" y="429555"/>
                </a:lnTo>
                <a:lnTo>
                  <a:pt x="3784460" y="439411"/>
                </a:lnTo>
                <a:lnTo>
                  <a:pt x="3800621" y="450088"/>
                </a:lnTo>
                <a:lnTo>
                  <a:pt x="3816215" y="461313"/>
                </a:lnTo>
                <a:lnTo>
                  <a:pt x="3831525" y="473085"/>
                </a:lnTo>
                <a:lnTo>
                  <a:pt x="3839463" y="479383"/>
                </a:lnTo>
                <a:lnTo>
                  <a:pt x="3846835" y="485679"/>
                </a:lnTo>
                <a:lnTo>
                  <a:pt x="3850804" y="483763"/>
                </a:lnTo>
                <a:lnTo>
                  <a:pt x="3854491" y="482941"/>
                </a:lnTo>
                <a:lnTo>
                  <a:pt x="3857893" y="482668"/>
                </a:lnTo>
                <a:lnTo>
                  <a:pt x="3861295" y="482941"/>
                </a:lnTo>
                <a:lnTo>
                  <a:pt x="3864413" y="483489"/>
                </a:lnTo>
                <a:lnTo>
                  <a:pt x="3867533" y="484584"/>
                </a:lnTo>
                <a:lnTo>
                  <a:pt x="3870084" y="485953"/>
                </a:lnTo>
                <a:lnTo>
                  <a:pt x="3873203" y="487596"/>
                </a:lnTo>
                <a:lnTo>
                  <a:pt x="3878022" y="491155"/>
                </a:lnTo>
                <a:lnTo>
                  <a:pt x="3883410" y="494988"/>
                </a:lnTo>
                <a:lnTo>
                  <a:pt x="3888513" y="498820"/>
                </a:lnTo>
                <a:lnTo>
                  <a:pt x="3891348" y="500190"/>
                </a:lnTo>
                <a:lnTo>
                  <a:pt x="3894183" y="501558"/>
                </a:lnTo>
                <a:lnTo>
                  <a:pt x="3901271" y="503475"/>
                </a:lnTo>
                <a:lnTo>
                  <a:pt x="3908076" y="505665"/>
                </a:lnTo>
                <a:lnTo>
                  <a:pt x="3914597" y="507856"/>
                </a:lnTo>
                <a:lnTo>
                  <a:pt x="3921402" y="510319"/>
                </a:lnTo>
                <a:lnTo>
                  <a:pt x="3934444" y="515521"/>
                </a:lnTo>
                <a:lnTo>
                  <a:pt x="3947202" y="521270"/>
                </a:lnTo>
                <a:lnTo>
                  <a:pt x="3959677" y="527567"/>
                </a:lnTo>
                <a:lnTo>
                  <a:pt x="3971869" y="534138"/>
                </a:lnTo>
                <a:lnTo>
                  <a:pt x="3984060" y="540982"/>
                </a:lnTo>
                <a:lnTo>
                  <a:pt x="3995685" y="548100"/>
                </a:lnTo>
                <a:lnTo>
                  <a:pt x="4019501" y="562611"/>
                </a:lnTo>
                <a:lnTo>
                  <a:pt x="4043599" y="576847"/>
                </a:lnTo>
                <a:lnTo>
                  <a:pt x="4055507" y="583691"/>
                </a:lnTo>
                <a:lnTo>
                  <a:pt x="4067699" y="590536"/>
                </a:lnTo>
                <a:lnTo>
                  <a:pt x="4079891" y="596832"/>
                </a:lnTo>
                <a:lnTo>
                  <a:pt x="4092649" y="602582"/>
                </a:lnTo>
                <a:lnTo>
                  <a:pt x="4134894" y="629412"/>
                </a:lnTo>
                <a:lnTo>
                  <a:pt x="4177139" y="655968"/>
                </a:lnTo>
                <a:lnTo>
                  <a:pt x="4219383" y="683072"/>
                </a:lnTo>
                <a:lnTo>
                  <a:pt x="4261062" y="710176"/>
                </a:lnTo>
                <a:lnTo>
                  <a:pt x="4281759" y="724139"/>
                </a:lnTo>
                <a:lnTo>
                  <a:pt x="4302172" y="738101"/>
                </a:lnTo>
                <a:lnTo>
                  <a:pt x="4322586" y="752337"/>
                </a:lnTo>
                <a:lnTo>
                  <a:pt x="4342999" y="766848"/>
                </a:lnTo>
                <a:lnTo>
                  <a:pt x="4363130" y="781358"/>
                </a:lnTo>
                <a:lnTo>
                  <a:pt x="4382977" y="796141"/>
                </a:lnTo>
                <a:lnTo>
                  <a:pt x="4402539" y="811473"/>
                </a:lnTo>
                <a:lnTo>
                  <a:pt x="4421819" y="827079"/>
                </a:lnTo>
                <a:lnTo>
                  <a:pt x="4431459" y="835018"/>
                </a:lnTo>
                <a:lnTo>
                  <a:pt x="4441382" y="842958"/>
                </a:lnTo>
                <a:lnTo>
                  <a:pt x="4460662" y="858837"/>
                </a:lnTo>
                <a:lnTo>
                  <a:pt x="4479941" y="875263"/>
                </a:lnTo>
                <a:lnTo>
                  <a:pt x="4499504" y="891142"/>
                </a:lnTo>
                <a:lnTo>
                  <a:pt x="4509143" y="899081"/>
                </a:lnTo>
                <a:lnTo>
                  <a:pt x="4518783" y="906747"/>
                </a:lnTo>
                <a:lnTo>
                  <a:pt x="4528991" y="914413"/>
                </a:lnTo>
                <a:lnTo>
                  <a:pt x="4539481" y="921531"/>
                </a:lnTo>
                <a:lnTo>
                  <a:pt x="4549971" y="928649"/>
                </a:lnTo>
                <a:lnTo>
                  <a:pt x="4560745" y="935494"/>
                </a:lnTo>
                <a:lnTo>
                  <a:pt x="4572085" y="942065"/>
                </a:lnTo>
                <a:lnTo>
                  <a:pt x="4583143" y="948088"/>
                </a:lnTo>
                <a:lnTo>
                  <a:pt x="4588247" y="954384"/>
                </a:lnTo>
                <a:lnTo>
                  <a:pt x="4593633" y="960681"/>
                </a:lnTo>
                <a:lnTo>
                  <a:pt x="4599021" y="966704"/>
                </a:lnTo>
                <a:lnTo>
                  <a:pt x="4604691" y="972728"/>
                </a:lnTo>
                <a:lnTo>
                  <a:pt x="4610078" y="978476"/>
                </a:lnTo>
                <a:lnTo>
                  <a:pt x="4616032" y="984226"/>
                </a:lnTo>
                <a:lnTo>
                  <a:pt x="4627940" y="995451"/>
                </a:lnTo>
                <a:lnTo>
                  <a:pt x="4640415" y="1006128"/>
                </a:lnTo>
                <a:lnTo>
                  <a:pt x="4653173" y="1016258"/>
                </a:lnTo>
                <a:lnTo>
                  <a:pt x="4666215" y="1026388"/>
                </a:lnTo>
                <a:lnTo>
                  <a:pt x="4679257" y="1035969"/>
                </a:lnTo>
                <a:lnTo>
                  <a:pt x="4705909" y="1055134"/>
                </a:lnTo>
                <a:lnTo>
                  <a:pt x="4732843" y="1074298"/>
                </a:lnTo>
                <a:lnTo>
                  <a:pt x="4745885" y="1084154"/>
                </a:lnTo>
                <a:lnTo>
                  <a:pt x="4758927" y="1094010"/>
                </a:lnTo>
                <a:lnTo>
                  <a:pt x="4771969" y="1104414"/>
                </a:lnTo>
                <a:lnTo>
                  <a:pt x="4784445" y="1114817"/>
                </a:lnTo>
                <a:lnTo>
                  <a:pt x="4792383" y="1121662"/>
                </a:lnTo>
                <a:lnTo>
                  <a:pt x="4801172" y="1128233"/>
                </a:lnTo>
                <a:lnTo>
                  <a:pt x="4809395" y="1134803"/>
                </a:lnTo>
                <a:lnTo>
                  <a:pt x="4817333" y="1141647"/>
                </a:lnTo>
                <a:lnTo>
                  <a:pt x="4824988" y="1148492"/>
                </a:lnTo>
                <a:lnTo>
                  <a:pt x="4828957" y="1152325"/>
                </a:lnTo>
                <a:lnTo>
                  <a:pt x="4832359" y="1155883"/>
                </a:lnTo>
                <a:lnTo>
                  <a:pt x="4835762" y="1159991"/>
                </a:lnTo>
                <a:lnTo>
                  <a:pt x="4838881" y="1163823"/>
                </a:lnTo>
                <a:lnTo>
                  <a:pt x="4841999" y="1168204"/>
                </a:lnTo>
                <a:lnTo>
                  <a:pt x="4844835" y="1172858"/>
                </a:lnTo>
                <a:lnTo>
                  <a:pt x="4946619" y="1258276"/>
                </a:lnTo>
                <a:lnTo>
                  <a:pt x="5026289" y="1327815"/>
                </a:lnTo>
                <a:lnTo>
                  <a:pt x="5105675" y="1397902"/>
                </a:lnTo>
                <a:lnTo>
                  <a:pt x="5123821" y="1426649"/>
                </a:lnTo>
                <a:lnTo>
                  <a:pt x="5132327" y="1431029"/>
                </a:lnTo>
                <a:lnTo>
                  <a:pt x="5140832" y="1435409"/>
                </a:lnTo>
                <a:lnTo>
                  <a:pt x="5149054" y="1440063"/>
                </a:lnTo>
                <a:lnTo>
                  <a:pt x="5156993" y="1444991"/>
                </a:lnTo>
                <a:lnTo>
                  <a:pt x="5164648" y="1450193"/>
                </a:lnTo>
                <a:lnTo>
                  <a:pt x="5172587" y="1455121"/>
                </a:lnTo>
                <a:lnTo>
                  <a:pt x="5179958" y="1460597"/>
                </a:lnTo>
                <a:lnTo>
                  <a:pt x="5187330" y="1466072"/>
                </a:lnTo>
                <a:lnTo>
                  <a:pt x="5194701" y="1471548"/>
                </a:lnTo>
                <a:lnTo>
                  <a:pt x="5201790" y="1477297"/>
                </a:lnTo>
                <a:lnTo>
                  <a:pt x="5215399" y="1489070"/>
                </a:lnTo>
                <a:lnTo>
                  <a:pt x="5228724" y="1501389"/>
                </a:lnTo>
                <a:lnTo>
                  <a:pt x="5241766" y="1513709"/>
                </a:lnTo>
                <a:lnTo>
                  <a:pt x="5254524" y="1526577"/>
                </a:lnTo>
                <a:lnTo>
                  <a:pt x="5266716" y="1539718"/>
                </a:lnTo>
                <a:lnTo>
                  <a:pt x="5279191" y="1552859"/>
                </a:lnTo>
                <a:lnTo>
                  <a:pt x="5291099" y="1566275"/>
                </a:lnTo>
                <a:lnTo>
                  <a:pt x="5314631" y="1593378"/>
                </a:lnTo>
                <a:lnTo>
                  <a:pt x="5338731" y="1620208"/>
                </a:lnTo>
                <a:lnTo>
                  <a:pt x="5350922" y="1627326"/>
                </a:lnTo>
                <a:lnTo>
                  <a:pt x="5362831" y="1635266"/>
                </a:lnTo>
                <a:lnTo>
                  <a:pt x="5368785" y="1639099"/>
                </a:lnTo>
                <a:lnTo>
                  <a:pt x="5373887" y="1643479"/>
                </a:lnTo>
                <a:lnTo>
                  <a:pt x="5379558" y="1647860"/>
                </a:lnTo>
                <a:lnTo>
                  <a:pt x="5384661" y="1651966"/>
                </a:lnTo>
                <a:lnTo>
                  <a:pt x="5389765" y="1656621"/>
                </a:lnTo>
                <a:lnTo>
                  <a:pt x="5394869" y="1661549"/>
                </a:lnTo>
                <a:lnTo>
                  <a:pt x="5399405" y="1666477"/>
                </a:lnTo>
                <a:lnTo>
                  <a:pt x="5403941" y="1671405"/>
                </a:lnTo>
                <a:lnTo>
                  <a:pt x="5408477" y="1676606"/>
                </a:lnTo>
                <a:lnTo>
                  <a:pt x="5412447" y="1682081"/>
                </a:lnTo>
                <a:lnTo>
                  <a:pt x="5416416" y="1687831"/>
                </a:lnTo>
                <a:lnTo>
                  <a:pt x="5420101" y="1693854"/>
                </a:lnTo>
                <a:lnTo>
                  <a:pt x="5429174" y="1699877"/>
                </a:lnTo>
                <a:lnTo>
                  <a:pt x="5437964" y="1706174"/>
                </a:lnTo>
                <a:lnTo>
                  <a:pt x="5446469" y="1712471"/>
                </a:lnTo>
                <a:lnTo>
                  <a:pt x="5455258" y="1718767"/>
                </a:lnTo>
                <a:lnTo>
                  <a:pt x="5463197" y="1725338"/>
                </a:lnTo>
                <a:lnTo>
                  <a:pt x="5471419" y="1732183"/>
                </a:lnTo>
                <a:lnTo>
                  <a:pt x="5479074" y="1739027"/>
                </a:lnTo>
                <a:lnTo>
                  <a:pt x="5486729" y="1746419"/>
                </a:lnTo>
                <a:lnTo>
                  <a:pt x="5494101" y="1753811"/>
                </a:lnTo>
                <a:lnTo>
                  <a:pt x="5500906" y="1761477"/>
                </a:lnTo>
                <a:lnTo>
                  <a:pt x="5507427" y="1769416"/>
                </a:lnTo>
                <a:lnTo>
                  <a:pt x="5513948" y="1777630"/>
                </a:lnTo>
                <a:lnTo>
                  <a:pt x="5519619" y="1786391"/>
                </a:lnTo>
                <a:lnTo>
                  <a:pt x="5525005" y="1795151"/>
                </a:lnTo>
                <a:lnTo>
                  <a:pt x="5530108" y="1804186"/>
                </a:lnTo>
                <a:lnTo>
                  <a:pt x="5534929" y="1813768"/>
                </a:lnTo>
                <a:lnTo>
                  <a:pt x="5553641" y="1829921"/>
                </a:lnTo>
                <a:lnTo>
                  <a:pt x="5562997" y="1833206"/>
                </a:lnTo>
                <a:lnTo>
                  <a:pt x="5572353" y="1837039"/>
                </a:lnTo>
                <a:lnTo>
                  <a:pt x="5580859" y="1840872"/>
                </a:lnTo>
                <a:lnTo>
                  <a:pt x="5588798" y="1845526"/>
                </a:lnTo>
                <a:lnTo>
                  <a:pt x="5596453" y="1850728"/>
                </a:lnTo>
                <a:lnTo>
                  <a:pt x="5604108" y="1855656"/>
                </a:lnTo>
                <a:lnTo>
                  <a:pt x="5610913" y="1861405"/>
                </a:lnTo>
                <a:lnTo>
                  <a:pt x="5617433" y="1867702"/>
                </a:lnTo>
                <a:lnTo>
                  <a:pt x="5623671" y="1873999"/>
                </a:lnTo>
                <a:lnTo>
                  <a:pt x="5629342" y="1880570"/>
                </a:lnTo>
                <a:lnTo>
                  <a:pt x="5635013" y="1887414"/>
                </a:lnTo>
                <a:lnTo>
                  <a:pt x="5640399" y="1894806"/>
                </a:lnTo>
                <a:lnTo>
                  <a:pt x="5645785" y="1902198"/>
                </a:lnTo>
                <a:lnTo>
                  <a:pt x="5650889" y="1909590"/>
                </a:lnTo>
                <a:lnTo>
                  <a:pt x="5655426" y="1917256"/>
                </a:lnTo>
                <a:lnTo>
                  <a:pt x="5659963" y="1925195"/>
                </a:lnTo>
                <a:lnTo>
                  <a:pt x="5744735" y="2026766"/>
                </a:lnTo>
                <a:lnTo>
                  <a:pt x="5839432" y="2139288"/>
                </a:lnTo>
                <a:lnTo>
                  <a:pt x="5886497" y="2195686"/>
                </a:lnTo>
                <a:lnTo>
                  <a:pt x="5909463" y="2224158"/>
                </a:lnTo>
                <a:lnTo>
                  <a:pt x="5932711" y="2252631"/>
                </a:lnTo>
                <a:lnTo>
                  <a:pt x="5937815" y="2258928"/>
                </a:lnTo>
                <a:lnTo>
                  <a:pt x="5942917" y="2265225"/>
                </a:lnTo>
                <a:lnTo>
                  <a:pt x="5948021" y="2272070"/>
                </a:lnTo>
                <a:lnTo>
                  <a:pt x="5950289" y="2275628"/>
                </a:lnTo>
                <a:lnTo>
                  <a:pt x="5952274" y="2279188"/>
                </a:lnTo>
                <a:lnTo>
                  <a:pt x="5953975" y="2283021"/>
                </a:lnTo>
                <a:lnTo>
                  <a:pt x="5955392" y="2286579"/>
                </a:lnTo>
                <a:lnTo>
                  <a:pt x="5956810" y="2290686"/>
                </a:lnTo>
                <a:lnTo>
                  <a:pt x="5957661" y="2294793"/>
                </a:lnTo>
                <a:lnTo>
                  <a:pt x="5958229" y="2298900"/>
                </a:lnTo>
                <a:lnTo>
                  <a:pt x="5957945" y="2303280"/>
                </a:lnTo>
                <a:lnTo>
                  <a:pt x="5957661" y="2307661"/>
                </a:lnTo>
                <a:lnTo>
                  <a:pt x="5956243" y="2312041"/>
                </a:lnTo>
                <a:lnTo>
                  <a:pt x="5959363" y="2317516"/>
                </a:lnTo>
                <a:lnTo>
                  <a:pt x="5961913" y="2322992"/>
                </a:lnTo>
                <a:lnTo>
                  <a:pt x="5964465" y="2328193"/>
                </a:lnTo>
                <a:lnTo>
                  <a:pt x="5966733" y="2333669"/>
                </a:lnTo>
                <a:lnTo>
                  <a:pt x="5968435" y="2339144"/>
                </a:lnTo>
                <a:lnTo>
                  <a:pt x="5970419" y="2344347"/>
                </a:lnTo>
                <a:lnTo>
                  <a:pt x="5971553" y="2349822"/>
                </a:lnTo>
                <a:lnTo>
                  <a:pt x="5972687" y="2355298"/>
                </a:lnTo>
                <a:lnTo>
                  <a:pt x="5973821" y="2361046"/>
                </a:lnTo>
                <a:lnTo>
                  <a:pt x="5974389" y="2366522"/>
                </a:lnTo>
                <a:lnTo>
                  <a:pt x="5975523" y="2377473"/>
                </a:lnTo>
                <a:lnTo>
                  <a:pt x="5976373" y="2388424"/>
                </a:lnTo>
                <a:lnTo>
                  <a:pt x="5976373" y="2399649"/>
                </a:lnTo>
                <a:lnTo>
                  <a:pt x="5975806" y="2410874"/>
                </a:lnTo>
                <a:lnTo>
                  <a:pt x="5975523" y="2422099"/>
                </a:lnTo>
                <a:lnTo>
                  <a:pt x="5974389" y="2444274"/>
                </a:lnTo>
                <a:lnTo>
                  <a:pt x="5974105" y="2455773"/>
                </a:lnTo>
                <a:lnTo>
                  <a:pt x="5973821" y="2466724"/>
                </a:lnTo>
                <a:lnTo>
                  <a:pt x="5974105" y="2477949"/>
                </a:lnTo>
                <a:lnTo>
                  <a:pt x="5974671" y="2488900"/>
                </a:lnTo>
                <a:lnTo>
                  <a:pt x="5976940" y="2503684"/>
                </a:lnTo>
                <a:lnTo>
                  <a:pt x="5978642" y="2518468"/>
                </a:lnTo>
                <a:lnTo>
                  <a:pt x="5979208" y="2525586"/>
                </a:lnTo>
                <a:lnTo>
                  <a:pt x="5979492" y="2532705"/>
                </a:lnTo>
                <a:lnTo>
                  <a:pt x="5979492" y="2539823"/>
                </a:lnTo>
                <a:lnTo>
                  <a:pt x="5978925" y="2546667"/>
                </a:lnTo>
                <a:lnTo>
                  <a:pt x="5978358" y="2550226"/>
                </a:lnTo>
                <a:lnTo>
                  <a:pt x="5977791" y="2553237"/>
                </a:lnTo>
                <a:lnTo>
                  <a:pt x="5976657" y="2556797"/>
                </a:lnTo>
                <a:lnTo>
                  <a:pt x="5975523" y="2559808"/>
                </a:lnTo>
                <a:lnTo>
                  <a:pt x="5974105" y="2563368"/>
                </a:lnTo>
                <a:lnTo>
                  <a:pt x="5972687" y="2566379"/>
                </a:lnTo>
                <a:lnTo>
                  <a:pt x="5970987" y="2569391"/>
                </a:lnTo>
                <a:lnTo>
                  <a:pt x="5968718" y="2572402"/>
                </a:lnTo>
                <a:lnTo>
                  <a:pt x="5966450" y="2575414"/>
                </a:lnTo>
                <a:lnTo>
                  <a:pt x="5964182" y="2578151"/>
                </a:lnTo>
                <a:lnTo>
                  <a:pt x="5961063" y="2581163"/>
                </a:lnTo>
                <a:lnTo>
                  <a:pt x="5957945" y="2583900"/>
                </a:lnTo>
                <a:lnTo>
                  <a:pt x="5954258" y="2586638"/>
                </a:lnTo>
                <a:lnTo>
                  <a:pt x="5950856" y="2589102"/>
                </a:lnTo>
                <a:lnTo>
                  <a:pt x="5946603" y="2591293"/>
                </a:lnTo>
                <a:lnTo>
                  <a:pt x="5942067" y="2594030"/>
                </a:lnTo>
                <a:lnTo>
                  <a:pt x="5940933" y="2588007"/>
                </a:lnTo>
                <a:lnTo>
                  <a:pt x="5940649" y="2584995"/>
                </a:lnTo>
                <a:lnTo>
                  <a:pt x="5939799" y="2582532"/>
                </a:lnTo>
                <a:lnTo>
                  <a:pt x="5940649" y="2588281"/>
                </a:lnTo>
                <a:lnTo>
                  <a:pt x="5942067" y="2594030"/>
                </a:lnTo>
                <a:lnTo>
                  <a:pt x="5939515" y="2593209"/>
                </a:lnTo>
                <a:lnTo>
                  <a:pt x="5931576" y="2596768"/>
                </a:lnTo>
                <a:lnTo>
                  <a:pt x="5923355" y="2600874"/>
                </a:lnTo>
                <a:lnTo>
                  <a:pt x="5925623" y="2600874"/>
                </a:lnTo>
                <a:lnTo>
                  <a:pt x="5927608" y="2600601"/>
                </a:lnTo>
                <a:lnTo>
                  <a:pt x="5929592" y="2600054"/>
                </a:lnTo>
                <a:lnTo>
                  <a:pt x="5931576" y="2599232"/>
                </a:lnTo>
                <a:lnTo>
                  <a:pt x="5933561" y="2597863"/>
                </a:lnTo>
                <a:lnTo>
                  <a:pt x="5935547" y="2596494"/>
                </a:lnTo>
                <a:lnTo>
                  <a:pt x="5937531" y="2594851"/>
                </a:lnTo>
                <a:lnTo>
                  <a:pt x="5939515" y="2593209"/>
                </a:lnTo>
                <a:lnTo>
                  <a:pt x="5937531" y="2599232"/>
                </a:lnTo>
                <a:lnTo>
                  <a:pt x="5934979" y="2605529"/>
                </a:lnTo>
                <a:lnTo>
                  <a:pt x="5932711" y="2611825"/>
                </a:lnTo>
                <a:lnTo>
                  <a:pt x="5929592" y="2617849"/>
                </a:lnTo>
                <a:lnTo>
                  <a:pt x="5926473" y="2623872"/>
                </a:lnTo>
                <a:lnTo>
                  <a:pt x="5923071" y="2629622"/>
                </a:lnTo>
                <a:lnTo>
                  <a:pt x="5919385" y="2635644"/>
                </a:lnTo>
                <a:lnTo>
                  <a:pt x="5915416" y="2641668"/>
                </a:lnTo>
                <a:lnTo>
                  <a:pt x="5911447" y="2647416"/>
                </a:lnTo>
                <a:lnTo>
                  <a:pt x="5906910" y="2652892"/>
                </a:lnTo>
                <a:lnTo>
                  <a:pt x="5902090" y="2658367"/>
                </a:lnTo>
                <a:lnTo>
                  <a:pt x="5897271" y="2663843"/>
                </a:lnTo>
                <a:lnTo>
                  <a:pt x="5892167" y="2669045"/>
                </a:lnTo>
                <a:lnTo>
                  <a:pt x="5887063" y="2673973"/>
                </a:lnTo>
                <a:lnTo>
                  <a:pt x="5881393" y="2678901"/>
                </a:lnTo>
                <a:lnTo>
                  <a:pt x="5876006" y="2683555"/>
                </a:lnTo>
                <a:lnTo>
                  <a:pt x="5870053" y="2688210"/>
                </a:lnTo>
                <a:lnTo>
                  <a:pt x="5864099" y="2692316"/>
                </a:lnTo>
                <a:lnTo>
                  <a:pt x="5858145" y="2696423"/>
                </a:lnTo>
                <a:lnTo>
                  <a:pt x="5852474" y="2700256"/>
                </a:lnTo>
                <a:lnTo>
                  <a:pt x="5846237" y="2703814"/>
                </a:lnTo>
                <a:lnTo>
                  <a:pt x="5839715" y="2707374"/>
                </a:lnTo>
                <a:lnTo>
                  <a:pt x="5833479" y="2710385"/>
                </a:lnTo>
                <a:lnTo>
                  <a:pt x="5826957" y="2713123"/>
                </a:lnTo>
                <a:lnTo>
                  <a:pt x="5820435" y="2715587"/>
                </a:lnTo>
                <a:lnTo>
                  <a:pt x="5813915" y="2717777"/>
                </a:lnTo>
                <a:lnTo>
                  <a:pt x="5807110" y="2719968"/>
                </a:lnTo>
                <a:lnTo>
                  <a:pt x="5800589" y="2721610"/>
                </a:lnTo>
                <a:lnTo>
                  <a:pt x="5793785" y="2722705"/>
                </a:lnTo>
                <a:lnTo>
                  <a:pt x="5787263" y="2723800"/>
                </a:lnTo>
                <a:lnTo>
                  <a:pt x="5780742" y="2724348"/>
                </a:lnTo>
                <a:lnTo>
                  <a:pt x="5773937" y="2724622"/>
                </a:lnTo>
                <a:lnTo>
                  <a:pt x="5755226" y="2724896"/>
                </a:lnTo>
                <a:lnTo>
                  <a:pt x="5736513" y="2725991"/>
                </a:lnTo>
                <a:lnTo>
                  <a:pt x="5698521" y="2728454"/>
                </a:lnTo>
                <a:lnTo>
                  <a:pt x="5679808" y="2729549"/>
                </a:lnTo>
                <a:lnTo>
                  <a:pt x="5660813" y="2730644"/>
                </a:lnTo>
                <a:lnTo>
                  <a:pt x="5641817" y="2730919"/>
                </a:lnTo>
                <a:lnTo>
                  <a:pt x="5632745" y="2730919"/>
                </a:lnTo>
                <a:lnTo>
                  <a:pt x="5623103" y="2730919"/>
                </a:lnTo>
                <a:lnTo>
                  <a:pt x="5614031" y="2730644"/>
                </a:lnTo>
                <a:lnTo>
                  <a:pt x="5604958" y="2730097"/>
                </a:lnTo>
                <a:lnTo>
                  <a:pt x="5595319" y="2729276"/>
                </a:lnTo>
                <a:lnTo>
                  <a:pt x="5586247" y="2728181"/>
                </a:lnTo>
                <a:lnTo>
                  <a:pt x="5576890" y="2726812"/>
                </a:lnTo>
                <a:lnTo>
                  <a:pt x="5568101" y="2724896"/>
                </a:lnTo>
                <a:lnTo>
                  <a:pt x="5559029" y="2722979"/>
                </a:lnTo>
                <a:lnTo>
                  <a:pt x="5549955" y="2720788"/>
                </a:lnTo>
                <a:lnTo>
                  <a:pt x="5541166" y="2717777"/>
                </a:lnTo>
                <a:lnTo>
                  <a:pt x="5532377" y="2714765"/>
                </a:lnTo>
                <a:lnTo>
                  <a:pt x="5523303" y="2711207"/>
                </a:lnTo>
                <a:lnTo>
                  <a:pt x="5514799" y="2707374"/>
                </a:lnTo>
                <a:lnTo>
                  <a:pt x="5506009" y="2702719"/>
                </a:lnTo>
                <a:lnTo>
                  <a:pt x="5497219" y="2697518"/>
                </a:lnTo>
                <a:lnTo>
                  <a:pt x="5488998" y="2692042"/>
                </a:lnTo>
                <a:lnTo>
                  <a:pt x="5480776" y="2686019"/>
                </a:lnTo>
                <a:lnTo>
                  <a:pt x="5472269" y="2683829"/>
                </a:lnTo>
                <a:lnTo>
                  <a:pt x="5464331" y="2681639"/>
                </a:lnTo>
                <a:lnTo>
                  <a:pt x="5456961" y="2678354"/>
                </a:lnTo>
                <a:lnTo>
                  <a:pt x="5449305" y="2675342"/>
                </a:lnTo>
                <a:lnTo>
                  <a:pt x="5442217" y="2671783"/>
                </a:lnTo>
                <a:lnTo>
                  <a:pt x="5435129" y="2668223"/>
                </a:lnTo>
                <a:lnTo>
                  <a:pt x="5428324" y="2664117"/>
                </a:lnTo>
                <a:lnTo>
                  <a:pt x="5421519" y="2659737"/>
                </a:lnTo>
                <a:lnTo>
                  <a:pt x="5408195" y="2650976"/>
                </a:lnTo>
                <a:lnTo>
                  <a:pt x="5395151" y="2641941"/>
                </a:lnTo>
                <a:lnTo>
                  <a:pt x="5382111" y="2632907"/>
                </a:lnTo>
                <a:lnTo>
                  <a:pt x="5368785" y="2624146"/>
                </a:lnTo>
                <a:lnTo>
                  <a:pt x="5321435" y="2591566"/>
                </a:lnTo>
                <a:lnTo>
                  <a:pt x="5251406" y="2551047"/>
                </a:lnTo>
                <a:lnTo>
                  <a:pt x="5218801" y="2523122"/>
                </a:lnTo>
                <a:lnTo>
                  <a:pt x="5207743" y="2518468"/>
                </a:lnTo>
                <a:lnTo>
                  <a:pt x="5196685" y="2513814"/>
                </a:lnTo>
                <a:lnTo>
                  <a:pt x="5185913" y="2508886"/>
                </a:lnTo>
                <a:lnTo>
                  <a:pt x="5175422" y="2504232"/>
                </a:lnTo>
                <a:lnTo>
                  <a:pt x="5170035" y="2501220"/>
                </a:lnTo>
                <a:lnTo>
                  <a:pt x="5164931" y="2498482"/>
                </a:lnTo>
                <a:lnTo>
                  <a:pt x="5160111" y="2495197"/>
                </a:lnTo>
                <a:lnTo>
                  <a:pt x="5155292" y="2491911"/>
                </a:lnTo>
                <a:lnTo>
                  <a:pt x="5150756" y="2488353"/>
                </a:lnTo>
                <a:lnTo>
                  <a:pt x="5146503" y="2484520"/>
                </a:lnTo>
                <a:lnTo>
                  <a:pt x="5142249" y="2480413"/>
                </a:lnTo>
                <a:lnTo>
                  <a:pt x="5138281" y="2475759"/>
                </a:lnTo>
                <a:lnTo>
                  <a:pt x="5131759" y="2468914"/>
                </a:lnTo>
                <a:lnTo>
                  <a:pt x="5125522" y="2461796"/>
                </a:lnTo>
                <a:lnTo>
                  <a:pt x="5119285" y="2454678"/>
                </a:lnTo>
                <a:lnTo>
                  <a:pt x="5113047" y="2447560"/>
                </a:lnTo>
                <a:lnTo>
                  <a:pt x="5106527" y="2440716"/>
                </a:lnTo>
                <a:lnTo>
                  <a:pt x="5099722" y="2434145"/>
                </a:lnTo>
                <a:lnTo>
                  <a:pt x="5096319" y="2431133"/>
                </a:lnTo>
                <a:lnTo>
                  <a:pt x="5092633" y="2428395"/>
                </a:lnTo>
                <a:lnTo>
                  <a:pt x="5088947" y="2425658"/>
                </a:lnTo>
                <a:lnTo>
                  <a:pt x="5084695" y="2423194"/>
                </a:lnTo>
                <a:lnTo>
                  <a:pt x="5080725" y="2421004"/>
                </a:lnTo>
                <a:lnTo>
                  <a:pt x="5076756" y="2418266"/>
                </a:lnTo>
                <a:lnTo>
                  <a:pt x="5068533" y="2412516"/>
                </a:lnTo>
                <a:lnTo>
                  <a:pt x="5063997" y="2410053"/>
                </a:lnTo>
                <a:lnTo>
                  <a:pt x="5059461" y="2407315"/>
                </a:lnTo>
                <a:lnTo>
                  <a:pt x="5055209" y="2405125"/>
                </a:lnTo>
                <a:lnTo>
                  <a:pt x="5050388" y="2403482"/>
                </a:lnTo>
                <a:lnTo>
                  <a:pt x="5045569" y="2402387"/>
                </a:lnTo>
                <a:lnTo>
                  <a:pt x="5043301" y="2401840"/>
                </a:lnTo>
                <a:lnTo>
                  <a:pt x="5040749" y="2401840"/>
                </a:lnTo>
                <a:lnTo>
                  <a:pt x="5038481" y="2401840"/>
                </a:lnTo>
                <a:lnTo>
                  <a:pt x="5036213" y="2401840"/>
                </a:lnTo>
                <a:lnTo>
                  <a:pt x="5033377" y="2402387"/>
                </a:lnTo>
                <a:lnTo>
                  <a:pt x="5031109" y="2402935"/>
                </a:lnTo>
                <a:lnTo>
                  <a:pt x="5028841" y="2403756"/>
                </a:lnTo>
                <a:lnTo>
                  <a:pt x="5026006" y="2404851"/>
                </a:lnTo>
                <a:lnTo>
                  <a:pt x="5023737" y="2406220"/>
                </a:lnTo>
                <a:lnTo>
                  <a:pt x="5020903" y="2408136"/>
                </a:lnTo>
                <a:lnTo>
                  <a:pt x="5018635" y="2410326"/>
                </a:lnTo>
                <a:lnTo>
                  <a:pt x="5016082" y="2412516"/>
                </a:lnTo>
                <a:lnTo>
                  <a:pt x="5013531" y="2415254"/>
                </a:lnTo>
                <a:lnTo>
                  <a:pt x="5010979" y="2418266"/>
                </a:lnTo>
                <a:lnTo>
                  <a:pt x="5012113" y="2419635"/>
                </a:lnTo>
                <a:lnTo>
                  <a:pt x="5012680" y="2421551"/>
                </a:lnTo>
                <a:lnTo>
                  <a:pt x="5012964" y="2422920"/>
                </a:lnTo>
                <a:lnTo>
                  <a:pt x="5012964" y="2424289"/>
                </a:lnTo>
                <a:lnTo>
                  <a:pt x="5012964" y="2425658"/>
                </a:lnTo>
                <a:lnTo>
                  <a:pt x="5012397" y="2427300"/>
                </a:lnTo>
                <a:lnTo>
                  <a:pt x="5011546" y="2428943"/>
                </a:lnTo>
                <a:lnTo>
                  <a:pt x="5010411" y="2430312"/>
                </a:lnTo>
                <a:lnTo>
                  <a:pt x="5012680" y="2435788"/>
                </a:lnTo>
                <a:lnTo>
                  <a:pt x="5013247" y="2438526"/>
                </a:lnTo>
                <a:lnTo>
                  <a:pt x="5014098" y="2441263"/>
                </a:lnTo>
                <a:lnTo>
                  <a:pt x="5014381" y="2444001"/>
                </a:lnTo>
                <a:lnTo>
                  <a:pt x="5014665" y="2447012"/>
                </a:lnTo>
                <a:lnTo>
                  <a:pt x="5014665" y="2452214"/>
                </a:lnTo>
                <a:lnTo>
                  <a:pt x="5014098" y="2457690"/>
                </a:lnTo>
                <a:lnTo>
                  <a:pt x="5012964" y="2463166"/>
                </a:lnTo>
                <a:lnTo>
                  <a:pt x="5010979" y="2468641"/>
                </a:lnTo>
                <a:lnTo>
                  <a:pt x="5008427" y="2473842"/>
                </a:lnTo>
                <a:lnTo>
                  <a:pt x="5007293" y="2478223"/>
                </a:lnTo>
                <a:lnTo>
                  <a:pt x="5005593" y="2482056"/>
                </a:lnTo>
                <a:lnTo>
                  <a:pt x="5003607" y="2485888"/>
                </a:lnTo>
                <a:lnTo>
                  <a:pt x="5000772" y="2489174"/>
                </a:lnTo>
                <a:lnTo>
                  <a:pt x="4998221" y="2492733"/>
                </a:lnTo>
                <a:lnTo>
                  <a:pt x="4994819" y="2496019"/>
                </a:lnTo>
                <a:lnTo>
                  <a:pt x="4988581" y="2502589"/>
                </a:lnTo>
                <a:lnTo>
                  <a:pt x="4985745" y="2505875"/>
                </a:lnTo>
                <a:lnTo>
                  <a:pt x="4982627" y="2509160"/>
                </a:lnTo>
                <a:lnTo>
                  <a:pt x="4980359" y="2512993"/>
                </a:lnTo>
                <a:lnTo>
                  <a:pt x="4978090" y="2516826"/>
                </a:lnTo>
                <a:lnTo>
                  <a:pt x="4976106" y="2520384"/>
                </a:lnTo>
                <a:lnTo>
                  <a:pt x="4974972" y="2524765"/>
                </a:lnTo>
                <a:lnTo>
                  <a:pt x="4974688" y="2526955"/>
                </a:lnTo>
                <a:lnTo>
                  <a:pt x="4974405" y="2529145"/>
                </a:lnTo>
                <a:lnTo>
                  <a:pt x="4974405" y="2531609"/>
                </a:lnTo>
                <a:lnTo>
                  <a:pt x="4974405" y="2533800"/>
                </a:lnTo>
                <a:lnTo>
                  <a:pt x="4982059" y="2537358"/>
                </a:lnTo>
                <a:lnTo>
                  <a:pt x="4988297" y="2540644"/>
                </a:lnTo>
                <a:lnTo>
                  <a:pt x="4990849" y="2542561"/>
                </a:lnTo>
                <a:lnTo>
                  <a:pt x="4993117" y="2544203"/>
                </a:lnTo>
                <a:lnTo>
                  <a:pt x="4994819" y="2545846"/>
                </a:lnTo>
                <a:lnTo>
                  <a:pt x="4996519" y="2547214"/>
                </a:lnTo>
                <a:lnTo>
                  <a:pt x="4997937" y="2549131"/>
                </a:lnTo>
                <a:lnTo>
                  <a:pt x="4998787" y="2550774"/>
                </a:lnTo>
                <a:lnTo>
                  <a:pt x="4999355" y="2552416"/>
                </a:lnTo>
                <a:lnTo>
                  <a:pt x="4999922" y="2554332"/>
                </a:lnTo>
                <a:lnTo>
                  <a:pt x="4999922" y="2555702"/>
                </a:lnTo>
                <a:lnTo>
                  <a:pt x="4999922" y="2557344"/>
                </a:lnTo>
                <a:lnTo>
                  <a:pt x="4999638" y="2558987"/>
                </a:lnTo>
                <a:lnTo>
                  <a:pt x="4999355" y="2560903"/>
                </a:lnTo>
                <a:lnTo>
                  <a:pt x="4997937" y="2563915"/>
                </a:lnTo>
                <a:lnTo>
                  <a:pt x="4995669" y="2567474"/>
                </a:lnTo>
                <a:lnTo>
                  <a:pt x="4992833" y="2570486"/>
                </a:lnTo>
                <a:lnTo>
                  <a:pt x="4989715" y="2574045"/>
                </a:lnTo>
                <a:lnTo>
                  <a:pt x="4986029" y="2577330"/>
                </a:lnTo>
                <a:lnTo>
                  <a:pt x="4982059" y="2580615"/>
                </a:lnTo>
                <a:lnTo>
                  <a:pt x="4973837" y="2587460"/>
                </a:lnTo>
                <a:lnTo>
                  <a:pt x="4964765" y="2594851"/>
                </a:lnTo>
                <a:lnTo>
                  <a:pt x="4955409" y="2601696"/>
                </a:lnTo>
                <a:lnTo>
                  <a:pt x="4946335" y="2608267"/>
                </a:lnTo>
                <a:lnTo>
                  <a:pt x="4936696" y="2614290"/>
                </a:lnTo>
                <a:lnTo>
                  <a:pt x="4927340" y="2619765"/>
                </a:lnTo>
                <a:lnTo>
                  <a:pt x="4917983" y="2624967"/>
                </a:lnTo>
                <a:lnTo>
                  <a:pt x="4908061" y="2629622"/>
                </a:lnTo>
                <a:lnTo>
                  <a:pt x="4898704" y="2634002"/>
                </a:lnTo>
                <a:lnTo>
                  <a:pt x="4888781" y="2638108"/>
                </a:lnTo>
                <a:lnTo>
                  <a:pt x="4878857" y="2641394"/>
                </a:lnTo>
                <a:lnTo>
                  <a:pt x="4868935" y="2644679"/>
                </a:lnTo>
                <a:lnTo>
                  <a:pt x="4859011" y="2647416"/>
                </a:lnTo>
                <a:lnTo>
                  <a:pt x="4848804" y="2650154"/>
                </a:lnTo>
                <a:lnTo>
                  <a:pt x="4838597" y="2652071"/>
                </a:lnTo>
                <a:lnTo>
                  <a:pt x="4828674" y="2653714"/>
                </a:lnTo>
                <a:lnTo>
                  <a:pt x="4818183" y="2655082"/>
                </a:lnTo>
                <a:lnTo>
                  <a:pt x="4808261" y="2656177"/>
                </a:lnTo>
                <a:lnTo>
                  <a:pt x="4797769" y="2656999"/>
                </a:lnTo>
                <a:lnTo>
                  <a:pt x="4787280" y="2657273"/>
                </a:lnTo>
                <a:lnTo>
                  <a:pt x="4776789" y="2657547"/>
                </a:lnTo>
                <a:lnTo>
                  <a:pt x="4766299" y="2657273"/>
                </a:lnTo>
                <a:lnTo>
                  <a:pt x="4755809" y="2656725"/>
                </a:lnTo>
                <a:lnTo>
                  <a:pt x="4745035" y="2656177"/>
                </a:lnTo>
                <a:lnTo>
                  <a:pt x="4734261" y="2654809"/>
                </a:lnTo>
                <a:lnTo>
                  <a:pt x="4723771" y="2653439"/>
                </a:lnTo>
                <a:lnTo>
                  <a:pt x="4712713" y="2652071"/>
                </a:lnTo>
                <a:lnTo>
                  <a:pt x="4702223" y="2650154"/>
                </a:lnTo>
                <a:lnTo>
                  <a:pt x="4691165" y="2647964"/>
                </a:lnTo>
                <a:lnTo>
                  <a:pt x="4680109" y="2645774"/>
                </a:lnTo>
                <a:lnTo>
                  <a:pt x="4669051" y="2643310"/>
                </a:lnTo>
                <a:lnTo>
                  <a:pt x="4658277" y="2640298"/>
                </a:lnTo>
                <a:lnTo>
                  <a:pt x="4647219" y="2637560"/>
                </a:lnTo>
                <a:lnTo>
                  <a:pt x="4647787" y="2670414"/>
                </a:lnTo>
                <a:lnTo>
                  <a:pt x="4761479" y="2774449"/>
                </a:lnTo>
                <a:lnTo>
                  <a:pt x="4770551" y="2784305"/>
                </a:lnTo>
                <a:lnTo>
                  <a:pt x="4779625" y="2793340"/>
                </a:lnTo>
                <a:lnTo>
                  <a:pt x="4789548" y="2802648"/>
                </a:lnTo>
                <a:lnTo>
                  <a:pt x="4799188" y="2811409"/>
                </a:lnTo>
                <a:lnTo>
                  <a:pt x="4819035" y="2829204"/>
                </a:lnTo>
                <a:lnTo>
                  <a:pt x="4838881" y="2847000"/>
                </a:lnTo>
                <a:lnTo>
                  <a:pt x="4848804" y="2855761"/>
                </a:lnTo>
                <a:lnTo>
                  <a:pt x="4858161" y="2864521"/>
                </a:lnTo>
                <a:lnTo>
                  <a:pt x="4867801" y="2874103"/>
                </a:lnTo>
                <a:lnTo>
                  <a:pt x="4876873" y="2883412"/>
                </a:lnTo>
                <a:lnTo>
                  <a:pt x="4885945" y="2893267"/>
                </a:lnTo>
                <a:lnTo>
                  <a:pt x="4894167" y="2903398"/>
                </a:lnTo>
                <a:lnTo>
                  <a:pt x="4902106" y="2913527"/>
                </a:lnTo>
                <a:lnTo>
                  <a:pt x="4906075" y="2919002"/>
                </a:lnTo>
                <a:lnTo>
                  <a:pt x="4909477" y="2924478"/>
                </a:lnTo>
                <a:lnTo>
                  <a:pt x="4912597" y="2926121"/>
                </a:lnTo>
                <a:lnTo>
                  <a:pt x="4914865" y="2927763"/>
                </a:lnTo>
                <a:lnTo>
                  <a:pt x="4916849" y="2929953"/>
                </a:lnTo>
                <a:lnTo>
                  <a:pt x="4918835" y="2931870"/>
                </a:lnTo>
                <a:lnTo>
                  <a:pt x="4920251" y="2934061"/>
                </a:lnTo>
                <a:lnTo>
                  <a:pt x="4921385" y="2936524"/>
                </a:lnTo>
                <a:lnTo>
                  <a:pt x="4922237" y="2938714"/>
                </a:lnTo>
                <a:lnTo>
                  <a:pt x="4922803" y="2941452"/>
                </a:lnTo>
                <a:lnTo>
                  <a:pt x="4923371" y="2943917"/>
                </a:lnTo>
                <a:lnTo>
                  <a:pt x="4923654" y="2946380"/>
                </a:lnTo>
                <a:lnTo>
                  <a:pt x="4923937" y="2951582"/>
                </a:lnTo>
                <a:lnTo>
                  <a:pt x="4923937" y="2957058"/>
                </a:lnTo>
                <a:lnTo>
                  <a:pt x="4923654" y="2962533"/>
                </a:lnTo>
                <a:lnTo>
                  <a:pt x="4923371" y="2968009"/>
                </a:lnTo>
                <a:lnTo>
                  <a:pt x="4923371" y="2973484"/>
                </a:lnTo>
                <a:lnTo>
                  <a:pt x="4923937" y="2978412"/>
                </a:lnTo>
                <a:lnTo>
                  <a:pt x="4924505" y="2981150"/>
                </a:lnTo>
                <a:lnTo>
                  <a:pt x="4925355" y="2983340"/>
                </a:lnTo>
                <a:lnTo>
                  <a:pt x="4926206" y="2986078"/>
                </a:lnTo>
                <a:lnTo>
                  <a:pt x="4927340" y="2988268"/>
                </a:lnTo>
                <a:lnTo>
                  <a:pt x="4928757" y="2990184"/>
                </a:lnTo>
                <a:lnTo>
                  <a:pt x="4930459" y="2992374"/>
                </a:lnTo>
                <a:lnTo>
                  <a:pt x="4933011" y="2994291"/>
                </a:lnTo>
                <a:lnTo>
                  <a:pt x="4935279" y="2995934"/>
                </a:lnTo>
                <a:lnTo>
                  <a:pt x="4938397" y="2997577"/>
                </a:lnTo>
                <a:lnTo>
                  <a:pt x="4941516" y="2999219"/>
                </a:lnTo>
                <a:lnTo>
                  <a:pt x="4946053" y="2999219"/>
                </a:lnTo>
                <a:lnTo>
                  <a:pt x="4950589" y="2999219"/>
                </a:lnTo>
                <a:lnTo>
                  <a:pt x="4959377" y="2998672"/>
                </a:lnTo>
                <a:lnTo>
                  <a:pt x="4967883" y="2997850"/>
                </a:lnTo>
                <a:lnTo>
                  <a:pt x="4972419" y="2997850"/>
                </a:lnTo>
                <a:lnTo>
                  <a:pt x="4976956" y="2997850"/>
                </a:lnTo>
                <a:lnTo>
                  <a:pt x="4980925" y="2998398"/>
                </a:lnTo>
                <a:lnTo>
                  <a:pt x="4985461" y="2998945"/>
                </a:lnTo>
                <a:lnTo>
                  <a:pt x="4989715" y="3000040"/>
                </a:lnTo>
                <a:lnTo>
                  <a:pt x="4993401" y="3001410"/>
                </a:lnTo>
                <a:lnTo>
                  <a:pt x="4997653" y="3003052"/>
                </a:lnTo>
                <a:lnTo>
                  <a:pt x="5001339" y="3005790"/>
                </a:lnTo>
                <a:lnTo>
                  <a:pt x="5005025" y="3008801"/>
                </a:lnTo>
                <a:lnTo>
                  <a:pt x="5008427" y="3012634"/>
                </a:lnTo>
                <a:lnTo>
                  <a:pt x="5018635" y="3024133"/>
                </a:lnTo>
                <a:lnTo>
                  <a:pt x="5028841" y="3035084"/>
                </a:lnTo>
                <a:lnTo>
                  <a:pt x="5039331" y="3046035"/>
                </a:lnTo>
                <a:lnTo>
                  <a:pt x="5050388" y="3056986"/>
                </a:lnTo>
                <a:lnTo>
                  <a:pt x="5072503" y="3078067"/>
                </a:lnTo>
                <a:lnTo>
                  <a:pt x="5094901" y="3099147"/>
                </a:lnTo>
                <a:lnTo>
                  <a:pt x="5105675" y="3109825"/>
                </a:lnTo>
                <a:lnTo>
                  <a:pt x="5116449" y="3120776"/>
                </a:lnTo>
                <a:lnTo>
                  <a:pt x="5126940" y="3132000"/>
                </a:lnTo>
                <a:lnTo>
                  <a:pt x="5136579" y="3143226"/>
                </a:lnTo>
                <a:lnTo>
                  <a:pt x="5146503" y="3154998"/>
                </a:lnTo>
                <a:lnTo>
                  <a:pt x="5150756" y="3161021"/>
                </a:lnTo>
                <a:lnTo>
                  <a:pt x="5155292" y="3167044"/>
                </a:lnTo>
                <a:lnTo>
                  <a:pt x="5159829" y="3173341"/>
                </a:lnTo>
                <a:lnTo>
                  <a:pt x="5163797" y="3179637"/>
                </a:lnTo>
                <a:lnTo>
                  <a:pt x="5167767" y="3186208"/>
                </a:lnTo>
                <a:lnTo>
                  <a:pt x="5171453" y="3192779"/>
                </a:lnTo>
                <a:lnTo>
                  <a:pt x="5177974" y="3199897"/>
                </a:lnTo>
                <a:lnTo>
                  <a:pt x="5184495" y="3206742"/>
                </a:lnTo>
                <a:lnTo>
                  <a:pt x="5191299" y="3213586"/>
                </a:lnTo>
                <a:lnTo>
                  <a:pt x="5194985" y="3217145"/>
                </a:lnTo>
                <a:lnTo>
                  <a:pt x="5198954" y="3219883"/>
                </a:lnTo>
                <a:lnTo>
                  <a:pt x="5208311" y="3227822"/>
                </a:lnTo>
                <a:lnTo>
                  <a:pt x="5217383" y="3235214"/>
                </a:lnTo>
                <a:lnTo>
                  <a:pt x="5226456" y="3242880"/>
                </a:lnTo>
                <a:lnTo>
                  <a:pt x="5234961" y="3250819"/>
                </a:lnTo>
                <a:lnTo>
                  <a:pt x="5243183" y="3258759"/>
                </a:lnTo>
                <a:lnTo>
                  <a:pt x="5251122" y="3266972"/>
                </a:lnTo>
                <a:lnTo>
                  <a:pt x="5258495" y="3274912"/>
                </a:lnTo>
                <a:lnTo>
                  <a:pt x="5265582" y="3283125"/>
                </a:lnTo>
                <a:lnTo>
                  <a:pt x="5272387" y="3291886"/>
                </a:lnTo>
                <a:lnTo>
                  <a:pt x="5278624" y="3300373"/>
                </a:lnTo>
                <a:lnTo>
                  <a:pt x="5284579" y="3309134"/>
                </a:lnTo>
                <a:lnTo>
                  <a:pt x="5290249" y="3317895"/>
                </a:lnTo>
                <a:lnTo>
                  <a:pt x="5295351" y="3326656"/>
                </a:lnTo>
                <a:lnTo>
                  <a:pt x="5300172" y="3335964"/>
                </a:lnTo>
                <a:lnTo>
                  <a:pt x="5304708" y="3344998"/>
                </a:lnTo>
                <a:lnTo>
                  <a:pt x="5308677" y="3354581"/>
                </a:lnTo>
                <a:lnTo>
                  <a:pt x="5312363" y="3363889"/>
                </a:lnTo>
                <a:lnTo>
                  <a:pt x="5315482" y="3373471"/>
                </a:lnTo>
                <a:lnTo>
                  <a:pt x="5318601" y="3383054"/>
                </a:lnTo>
                <a:lnTo>
                  <a:pt x="5320869" y="3392910"/>
                </a:lnTo>
                <a:lnTo>
                  <a:pt x="5323137" y="3402765"/>
                </a:lnTo>
                <a:lnTo>
                  <a:pt x="5324838" y="3413169"/>
                </a:lnTo>
                <a:lnTo>
                  <a:pt x="5325972" y="3423298"/>
                </a:lnTo>
                <a:lnTo>
                  <a:pt x="5326823" y="3433702"/>
                </a:lnTo>
                <a:lnTo>
                  <a:pt x="5327106" y="3444105"/>
                </a:lnTo>
                <a:lnTo>
                  <a:pt x="5327106" y="3455056"/>
                </a:lnTo>
                <a:lnTo>
                  <a:pt x="5326823" y="3465460"/>
                </a:lnTo>
                <a:lnTo>
                  <a:pt x="5325972" y="3476685"/>
                </a:lnTo>
                <a:lnTo>
                  <a:pt x="5324838" y="3487636"/>
                </a:lnTo>
                <a:lnTo>
                  <a:pt x="5323137" y="3498861"/>
                </a:lnTo>
                <a:lnTo>
                  <a:pt x="5320869" y="3510086"/>
                </a:lnTo>
                <a:lnTo>
                  <a:pt x="5318317" y="3521858"/>
                </a:lnTo>
                <a:lnTo>
                  <a:pt x="5318601" y="3565936"/>
                </a:lnTo>
                <a:lnTo>
                  <a:pt x="5318033" y="3569221"/>
                </a:lnTo>
                <a:lnTo>
                  <a:pt x="5316899" y="3572507"/>
                </a:lnTo>
                <a:lnTo>
                  <a:pt x="5315199" y="3575792"/>
                </a:lnTo>
                <a:lnTo>
                  <a:pt x="5313781" y="3578803"/>
                </a:lnTo>
                <a:lnTo>
                  <a:pt x="5312080" y="3582088"/>
                </a:lnTo>
                <a:lnTo>
                  <a:pt x="5310095" y="3584826"/>
                </a:lnTo>
                <a:lnTo>
                  <a:pt x="5305559" y="3590849"/>
                </a:lnTo>
                <a:lnTo>
                  <a:pt x="5300456" y="3596599"/>
                </a:lnTo>
                <a:lnTo>
                  <a:pt x="5295351" y="3602348"/>
                </a:lnTo>
                <a:lnTo>
                  <a:pt x="5290532" y="3608098"/>
                </a:lnTo>
                <a:lnTo>
                  <a:pt x="5285429" y="3614121"/>
                </a:lnTo>
                <a:lnTo>
                  <a:pt x="5281176" y="3619596"/>
                </a:lnTo>
                <a:lnTo>
                  <a:pt x="5279191" y="3622882"/>
                </a:lnTo>
                <a:lnTo>
                  <a:pt x="5277490" y="3625893"/>
                </a:lnTo>
                <a:lnTo>
                  <a:pt x="5275789" y="3629178"/>
                </a:lnTo>
                <a:lnTo>
                  <a:pt x="5274655" y="3632190"/>
                </a:lnTo>
                <a:lnTo>
                  <a:pt x="5273804" y="3635749"/>
                </a:lnTo>
                <a:lnTo>
                  <a:pt x="5273237" y="3639308"/>
                </a:lnTo>
                <a:lnTo>
                  <a:pt x="5272953" y="3642593"/>
                </a:lnTo>
                <a:lnTo>
                  <a:pt x="5272953" y="3646426"/>
                </a:lnTo>
                <a:lnTo>
                  <a:pt x="5273521" y="3649985"/>
                </a:lnTo>
                <a:lnTo>
                  <a:pt x="5274655" y="3654092"/>
                </a:lnTo>
                <a:lnTo>
                  <a:pt x="5275789" y="3658198"/>
                </a:lnTo>
                <a:lnTo>
                  <a:pt x="5278057" y="3662031"/>
                </a:lnTo>
                <a:lnTo>
                  <a:pt x="5280325" y="3666412"/>
                </a:lnTo>
                <a:lnTo>
                  <a:pt x="5283161" y="3671066"/>
                </a:lnTo>
                <a:lnTo>
                  <a:pt x="5283161" y="3671887"/>
                </a:lnTo>
                <a:lnTo>
                  <a:pt x="5282311" y="3672982"/>
                </a:lnTo>
                <a:lnTo>
                  <a:pt x="5279758" y="3676268"/>
                </a:lnTo>
                <a:lnTo>
                  <a:pt x="5276640" y="3679279"/>
                </a:lnTo>
                <a:lnTo>
                  <a:pt x="5275222" y="3680100"/>
                </a:lnTo>
                <a:lnTo>
                  <a:pt x="5274371" y="3680375"/>
                </a:lnTo>
                <a:lnTo>
                  <a:pt x="5265865" y="3678184"/>
                </a:lnTo>
                <a:lnTo>
                  <a:pt x="5257927" y="3676542"/>
                </a:lnTo>
                <a:lnTo>
                  <a:pt x="5254241" y="3675994"/>
                </a:lnTo>
                <a:lnTo>
                  <a:pt x="5250556" y="3675720"/>
                </a:lnTo>
                <a:lnTo>
                  <a:pt x="5247437" y="3675720"/>
                </a:lnTo>
                <a:lnTo>
                  <a:pt x="5244035" y="3675994"/>
                </a:lnTo>
                <a:lnTo>
                  <a:pt x="5241199" y="3676268"/>
                </a:lnTo>
                <a:lnTo>
                  <a:pt x="5238364" y="3676542"/>
                </a:lnTo>
                <a:lnTo>
                  <a:pt x="5235529" y="3677637"/>
                </a:lnTo>
                <a:lnTo>
                  <a:pt x="5232977" y="3678458"/>
                </a:lnTo>
                <a:lnTo>
                  <a:pt x="5230425" y="3679279"/>
                </a:lnTo>
                <a:lnTo>
                  <a:pt x="5228440" y="3680648"/>
                </a:lnTo>
                <a:lnTo>
                  <a:pt x="5226172" y="3681743"/>
                </a:lnTo>
                <a:lnTo>
                  <a:pt x="5224187" y="3683660"/>
                </a:lnTo>
                <a:lnTo>
                  <a:pt x="5222487" y="3685303"/>
                </a:lnTo>
                <a:lnTo>
                  <a:pt x="5220785" y="3686945"/>
                </a:lnTo>
                <a:lnTo>
                  <a:pt x="5219367" y="3688861"/>
                </a:lnTo>
                <a:lnTo>
                  <a:pt x="5217667" y="3691051"/>
                </a:lnTo>
                <a:lnTo>
                  <a:pt x="5215115" y="3695706"/>
                </a:lnTo>
                <a:lnTo>
                  <a:pt x="5213131" y="3700907"/>
                </a:lnTo>
                <a:lnTo>
                  <a:pt x="5211145" y="3706930"/>
                </a:lnTo>
                <a:lnTo>
                  <a:pt x="5210011" y="3713228"/>
                </a:lnTo>
                <a:lnTo>
                  <a:pt x="5209161" y="3720072"/>
                </a:lnTo>
                <a:lnTo>
                  <a:pt x="5208595" y="3727190"/>
                </a:lnTo>
                <a:lnTo>
                  <a:pt x="5207743" y="3727464"/>
                </a:lnTo>
                <a:lnTo>
                  <a:pt x="5204624" y="3728012"/>
                </a:lnTo>
                <a:lnTo>
                  <a:pt x="5194985" y="3728559"/>
                </a:lnTo>
                <a:lnTo>
                  <a:pt x="5171169" y="3729107"/>
                </a:lnTo>
                <a:lnTo>
                  <a:pt x="5165215" y="3728559"/>
                </a:lnTo>
                <a:lnTo>
                  <a:pt x="5158977" y="3728285"/>
                </a:lnTo>
                <a:lnTo>
                  <a:pt x="5153024" y="3728285"/>
                </a:lnTo>
                <a:lnTo>
                  <a:pt x="5146785" y="3728559"/>
                </a:lnTo>
                <a:lnTo>
                  <a:pt x="5134027" y="3729380"/>
                </a:lnTo>
                <a:lnTo>
                  <a:pt x="5121553" y="3730749"/>
                </a:lnTo>
                <a:lnTo>
                  <a:pt x="5109077" y="3732392"/>
                </a:lnTo>
                <a:lnTo>
                  <a:pt x="5096319" y="3734308"/>
                </a:lnTo>
                <a:lnTo>
                  <a:pt x="5083845" y="3736225"/>
                </a:lnTo>
                <a:lnTo>
                  <a:pt x="5071369" y="3737593"/>
                </a:lnTo>
                <a:lnTo>
                  <a:pt x="5058611" y="3738689"/>
                </a:lnTo>
                <a:lnTo>
                  <a:pt x="5052373" y="3738963"/>
                </a:lnTo>
                <a:lnTo>
                  <a:pt x="5046135" y="3739236"/>
                </a:lnTo>
                <a:lnTo>
                  <a:pt x="5039898" y="3739236"/>
                </a:lnTo>
                <a:lnTo>
                  <a:pt x="5033661" y="3738963"/>
                </a:lnTo>
                <a:lnTo>
                  <a:pt x="5027707" y="3738415"/>
                </a:lnTo>
                <a:lnTo>
                  <a:pt x="5021469" y="3737593"/>
                </a:lnTo>
                <a:lnTo>
                  <a:pt x="5015232" y="3736498"/>
                </a:lnTo>
                <a:lnTo>
                  <a:pt x="5009277" y="3735130"/>
                </a:lnTo>
                <a:lnTo>
                  <a:pt x="5003324" y="3732940"/>
                </a:lnTo>
                <a:lnTo>
                  <a:pt x="4997087" y="3731023"/>
                </a:lnTo>
                <a:lnTo>
                  <a:pt x="4991132" y="3728559"/>
                </a:lnTo>
                <a:lnTo>
                  <a:pt x="4984895" y="3725274"/>
                </a:lnTo>
                <a:lnTo>
                  <a:pt x="4978941" y="3721989"/>
                </a:lnTo>
                <a:lnTo>
                  <a:pt x="4972987" y="3718156"/>
                </a:lnTo>
                <a:lnTo>
                  <a:pt x="4910329" y="3704193"/>
                </a:lnTo>
                <a:lnTo>
                  <a:pt x="4908627" y="3707752"/>
                </a:lnTo>
                <a:lnTo>
                  <a:pt x="4906927" y="3711311"/>
                </a:lnTo>
                <a:lnTo>
                  <a:pt x="4905225" y="3714323"/>
                </a:lnTo>
                <a:lnTo>
                  <a:pt x="4902673" y="3717334"/>
                </a:lnTo>
                <a:lnTo>
                  <a:pt x="4900689" y="3719798"/>
                </a:lnTo>
                <a:lnTo>
                  <a:pt x="4898137" y="3722262"/>
                </a:lnTo>
                <a:lnTo>
                  <a:pt x="4895585" y="3723905"/>
                </a:lnTo>
                <a:lnTo>
                  <a:pt x="4892751" y="3725274"/>
                </a:lnTo>
                <a:lnTo>
                  <a:pt x="4889915" y="3726369"/>
                </a:lnTo>
                <a:lnTo>
                  <a:pt x="4887080" y="3726917"/>
                </a:lnTo>
                <a:lnTo>
                  <a:pt x="4883961" y="3727190"/>
                </a:lnTo>
                <a:lnTo>
                  <a:pt x="4880843" y="3726917"/>
                </a:lnTo>
                <a:lnTo>
                  <a:pt x="4877440" y="3726095"/>
                </a:lnTo>
                <a:lnTo>
                  <a:pt x="4874321" y="3724726"/>
                </a:lnTo>
                <a:lnTo>
                  <a:pt x="4870635" y="3722809"/>
                </a:lnTo>
                <a:lnTo>
                  <a:pt x="4867517" y="3720072"/>
                </a:lnTo>
                <a:lnTo>
                  <a:pt x="4854758" y="3709942"/>
                </a:lnTo>
                <a:lnTo>
                  <a:pt x="4841716" y="3699539"/>
                </a:lnTo>
                <a:lnTo>
                  <a:pt x="4815632" y="3679279"/>
                </a:lnTo>
                <a:lnTo>
                  <a:pt x="4789264" y="3659293"/>
                </a:lnTo>
                <a:lnTo>
                  <a:pt x="4763180" y="3639034"/>
                </a:lnTo>
                <a:lnTo>
                  <a:pt x="4750422" y="3628630"/>
                </a:lnTo>
                <a:lnTo>
                  <a:pt x="4737380" y="3618227"/>
                </a:lnTo>
                <a:lnTo>
                  <a:pt x="4724905" y="3607823"/>
                </a:lnTo>
                <a:lnTo>
                  <a:pt x="4712430" y="3596872"/>
                </a:lnTo>
                <a:lnTo>
                  <a:pt x="4700238" y="3585921"/>
                </a:lnTo>
                <a:lnTo>
                  <a:pt x="4688614" y="3574423"/>
                </a:lnTo>
                <a:lnTo>
                  <a:pt x="4677273" y="3562924"/>
                </a:lnTo>
                <a:lnTo>
                  <a:pt x="4666215" y="3550878"/>
                </a:lnTo>
                <a:lnTo>
                  <a:pt x="4657143" y="3542939"/>
                </a:lnTo>
                <a:lnTo>
                  <a:pt x="4647787" y="3535547"/>
                </a:lnTo>
                <a:lnTo>
                  <a:pt x="4638147" y="3528703"/>
                </a:lnTo>
                <a:lnTo>
                  <a:pt x="4628223" y="3521858"/>
                </a:lnTo>
                <a:lnTo>
                  <a:pt x="4608377" y="3508716"/>
                </a:lnTo>
                <a:lnTo>
                  <a:pt x="4588247" y="3495575"/>
                </a:lnTo>
                <a:lnTo>
                  <a:pt x="4578607" y="3489005"/>
                </a:lnTo>
                <a:lnTo>
                  <a:pt x="4568401" y="3482161"/>
                </a:lnTo>
                <a:lnTo>
                  <a:pt x="4559043" y="3475042"/>
                </a:lnTo>
                <a:lnTo>
                  <a:pt x="4549688" y="3467377"/>
                </a:lnTo>
                <a:lnTo>
                  <a:pt x="4540615" y="3459711"/>
                </a:lnTo>
                <a:lnTo>
                  <a:pt x="4531825" y="3451771"/>
                </a:lnTo>
                <a:lnTo>
                  <a:pt x="4527856" y="3447391"/>
                </a:lnTo>
                <a:lnTo>
                  <a:pt x="4523887" y="3443284"/>
                </a:lnTo>
                <a:lnTo>
                  <a:pt x="4520201" y="3438630"/>
                </a:lnTo>
                <a:lnTo>
                  <a:pt x="4516232" y="3433976"/>
                </a:lnTo>
                <a:lnTo>
                  <a:pt x="4506309" y="3429321"/>
                </a:lnTo>
                <a:lnTo>
                  <a:pt x="4496669" y="3424668"/>
                </a:lnTo>
                <a:lnTo>
                  <a:pt x="4487313" y="3419465"/>
                </a:lnTo>
                <a:lnTo>
                  <a:pt x="4477956" y="3413717"/>
                </a:lnTo>
                <a:lnTo>
                  <a:pt x="4469451" y="3407693"/>
                </a:lnTo>
                <a:lnTo>
                  <a:pt x="4460945" y="3401670"/>
                </a:lnTo>
                <a:lnTo>
                  <a:pt x="4452439" y="3395100"/>
                </a:lnTo>
                <a:lnTo>
                  <a:pt x="4444501" y="3388529"/>
                </a:lnTo>
                <a:lnTo>
                  <a:pt x="4436562" y="3381684"/>
                </a:lnTo>
                <a:lnTo>
                  <a:pt x="4428623" y="3374840"/>
                </a:lnTo>
                <a:lnTo>
                  <a:pt x="4413313" y="3360604"/>
                </a:lnTo>
                <a:lnTo>
                  <a:pt x="4383259" y="3331309"/>
                </a:lnTo>
                <a:lnTo>
                  <a:pt x="4319751" y="3283125"/>
                </a:lnTo>
                <a:lnTo>
                  <a:pt x="4255959" y="3222073"/>
                </a:lnTo>
                <a:lnTo>
                  <a:pt x="4170618" y="3149249"/>
                </a:lnTo>
                <a:lnTo>
                  <a:pt x="4076205" y="3057260"/>
                </a:lnTo>
                <a:lnTo>
                  <a:pt x="3927639" y="2908599"/>
                </a:lnTo>
                <a:lnTo>
                  <a:pt x="3852505" y="2827014"/>
                </a:lnTo>
                <a:lnTo>
                  <a:pt x="3777088" y="2745155"/>
                </a:lnTo>
                <a:lnTo>
                  <a:pt x="3689763" y="2668498"/>
                </a:lnTo>
                <a:lnTo>
                  <a:pt x="3602155" y="2591293"/>
                </a:lnTo>
                <a:lnTo>
                  <a:pt x="3596201" y="2590745"/>
                </a:lnTo>
                <a:lnTo>
                  <a:pt x="3590815" y="2589924"/>
                </a:lnTo>
                <a:lnTo>
                  <a:pt x="3585711" y="2588555"/>
                </a:lnTo>
                <a:lnTo>
                  <a:pt x="3580891" y="2586638"/>
                </a:lnTo>
                <a:lnTo>
                  <a:pt x="3576354" y="2584448"/>
                </a:lnTo>
                <a:lnTo>
                  <a:pt x="3572102" y="2581984"/>
                </a:lnTo>
                <a:lnTo>
                  <a:pt x="3567849" y="2579520"/>
                </a:lnTo>
                <a:lnTo>
                  <a:pt x="3563879" y="2576509"/>
                </a:lnTo>
                <a:lnTo>
                  <a:pt x="3560194" y="2573497"/>
                </a:lnTo>
                <a:lnTo>
                  <a:pt x="3556225" y="2569938"/>
                </a:lnTo>
                <a:lnTo>
                  <a:pt x="3549136" y="2563093"/>
                </a:lnTo>
                <a:lnTo>
                  <a:pt x="3542331" y="2556249"/>
                </a:lnTo>
                <a:lnTo>
                  <a:pt x="3535244" y="2549131"/>
                </a:lnTo>
                <a:lnTo>
                  <a:pt x="3483359" y="2513266"/>
                </a:lnTo>
                <a:lnTo>
                  <a:pt x="3457559" y="2495197"/>
                </a:lnTo>
                <a:lnTo>
                  <a:pt x="3431758" y="2476854"/>
                </a:lnTo>
                <a:lnTo>
                  <a:pt x="3428073" y="2474390"/>
                </a:lnTo>
                <a:lnTo>
                  <a:pt x="3424103" y="2472474"/>
                </a:lnTo>
                <a:lnTo>
                  <a:pt x="3420701" y="2470831"/>
                </a:lnTo>
                <a:lnTo>
                  <a:pt x="3418149" y="2470284"/>
                </a:lnTo>
                <a:lnTo>
                  <a:pt x="3415597" y="2470009"/>
                </a:lnTo>
                <a:lnTo>
                  <a:pt x="3413329" y="2470284"/>
                </a:lnTo>
                <a:lnTo>
                  <a:pt x="3411344" y="2471104"/>
                </a:lnTo>
                <a:lnTo>
                  <a:pt x="3409643" y="2472474"/>
                </a:lnTo>
                <a:lnTo>
                  <a:pt x="3408226" y="2474116"/>
                </a:lnTo>
                <a:lnTo>
                  <a:pt x="3406808" y="2475759"/>
                </a:lnTo>
                <a:lnTo>
                  <a:pt x="3405674" y="2478223"/>
                </a:lnTo>
                <a:lnTo>
                  <a:pt x="3404539" y="2480413"/>
                </a:lnTo>
                <a:lnTo>
                  <a:pt x="3402839" y="2485615"/>
                </a:lnTo>
                <a:lnTo>
                  <a:pt x="3400854" y="2491091"/>
                </a:lnTo>
                <a:lnTo>
                  <a:pt x="3405958" y="2492459"/>
                </a:lnTo>
                <a:lnTo>
                  <a:pt x="3410494" y="2494102"/>
                </a:lnTo>
                <a:lnTo>
                  <a:pt x="3415030" y="2495744"/>
                </a:lnTo>
                <a:lnTo>
                  <a:pt x="3419283" y="2497935"/>
                </a:lnTo>
                <a:lnTo>
                  <a:pt x="3423252" y="2500125"/>
                </a:lnTo>
                <a:lnTo>
                  <a:pt x="3426938" y="2502315"/>
                </a:lnTo>
                <a:lnTo>
                  <a:pt x="3430624" y="2505053"/>
                </a:lnTo>
                <a:lnTo>
                  <a:pt x="3433743" y="2507791"/>
                </a:lnTo>
                <a:lnTo>
                  <a:pt x="3436861" y="2511076"/>
                </a:lnTo>
                <a:lnTo>
                  <a:pt x="3439697" y="2514088"/>
                </a:lnTo>
                <a:lnTo>
                  <a:pt x="3442531" y="2517646"/>
                </a:lnTo>
                <a:lnTo>
                  <a:pt x="3444800" y="2521206"/>
                </a:lnTo>
                <a:lnTo>
                  <a:pt x="3446785" y="2525312"/>
                </a:lnTo>
                <a:lnTo>
                  <a:pt x="3448769" y="2529419"/>
                </a:lnTo>
                <a:lnTo>
                  <a:pt x="3450470" y="2533525"/>
                </a:lnTo>
                <a:lnTo>
                  <a:pt x="3451888" y="2538180"/>
                </a:lnTo>
                <a:lnTo>
                  <a:pt x="3465497" y="2550226"/>
                </a:lnTo>
                <a:lnTo>
                  <a:pt x="3475137" y="2557070"/>
                </a:lnTo>
                <a:lnTo>
                  <a:pt x="3484493" y="2563641"/>
                </a:lnTo>
                <a:lnTo>
                  <a:pt x="3494417" y="2570212"/>
                </a:lnTo>
                <a:lnTo>
                  <a:pt x="3504339" y="2576235"/>
                </a:lnTo>
                <a:lnTo>
                  <a:pt x="3524470" y="2588828"/>
                </a:lnTo>
                <a:lnTo>
                  <a:pt x="3534393" y="2595126"/>
                </a:lnTo>
                <a:lnTo>
                  <a:pt x="3543750" y="2601696"/>
                </a:lnTo>
                <a:lnTo>
                  <a:pt x="3553105" y="2608540"/>
                </a:lnTo>
                <a:lnTo>
                  <a:pt x="3557359" y="2612100"/>
                </a:lnTo>
                <a:lnTo>
                  <a:pt x="3561895" y="2615658"/>
                </a:lnTo>
                <a:lnTo>
                  <a:pt x="3566147" y="2619765"/>
                </a:lnTo>
                <a:lnTo>
                  <a:pt x="3569834" y="2623872"/>
                </a:lnTo>
                <a:lnTo>
                  <a:pt x="3573803" y="2627705"/>
                </a:lnTo>
                <a:lnTo>
                  <a:pt x="3577205" y="2632085"/>
                </a:lnTo>
                <a:lnTo>
                  <a:pt x="3580891" y="2636740"/>
                </a:lnTo>
                <a:lnTo>
                  <a:pt x="3584010" y="2641120"/>
                </a:lnTo>
                <a:lnTo>
                  <a:pt x="3587128" y="2646048"/>
                </a:lnTo>
                <a:lnTo>
                  <a:pt x="3589680" y="2651249"/>
                </a:lnTo>
                <a:lnTo>
                  <a:pt x="3592515" y="2656725"/>
                </a:lnTo>
                <a:lnTo>
                  <a:pt x="3594784" y="2662200"/>
                </a:lnTo>
                <a:lnTo>
                  <a:pt x="3596485" y="2667676"/>
                </a:lnTo>
                <a:lnTo>
                  <a:pt x="3598469" y="2673699"/>
                </a:lnTo>
                <a:lnTo>
                  <a:pt x="3605557" y="2684924"/>
                </a:lnTo>
                <a:lnTo>
                  <a:pt x="3613212" y="2695601"/>
                </a:lnTo>
                <a:lnTo>
                  <a:pt x="3621435" y="2705457"/>
                </a:lnTo>
                <a:lnTo>
                  <a:pt x="3629657" y="2715587"/>
                </a:lnTo>
                <a:lnTo>
                  <a:pt x="3638729" y="2724896"/>
                </a:lnTo>
                <a:lnTo>
                  <a:pt x="3647802" y="2734477"/>
                </a:lnTo>
                <a:lnTo>
                  <a:pt x="3657159" y="2743238"/>
                </a:lnTo>
                <a:lnTo>
                  <a:pt x="3666799" y="2752273"/>
                </a:lnTo>
                <a:lnTo>
                  <a:pt x="3676721" y="2761034"/>
                </a:lnTo>
                <a:lnTo>
                  <a:pt x="3686361" y="2769795"/>
                </a:lnTo>
                <a:lnTo>
                  <a:pt x="3706775" y="2786495"/>
                </a:lnTo>
                <a:lnTo>
                  <a:pt x="3726905" y="2803196"/>
                </a:lnTo>
                <a:lnTo>
                  <a:pt x="3747035" y="2820170"/>
                </a:lnTo>
                <a:lnTo>
                  <a:pt x="3749020" y="2821812"/>
                </a:lnTo>
                <a:lnTo>
                  <a:pt x="3750437" y="2823181"/>
                </a:lnTo>
                <a:lnTo>
                  <a:pt x="3751288" y="2824550"/>
                </a:lnTo>
                <a:lnTo>
                  <a:pt x="3751855" y="2825919"/>
                </a:lnTo>
                <a:lnTo>
                  <a:pt x="3756108" y="2831394"/>
                </a:lnTo>
                <a:lnTo>
                  <a:pt x="3760361" y="2836322"/>
                </a:lnTo>
                <a:lnTo>
                  <a:pt x="3769434" y="2846452"/>
                </a:lnTo>
                <a:lnTo>
                  <a:pt x="3778506" y="2855761"/>
                </a:lnTo>
                <a:lnTo>
                  <a:pt x="3788429" y="2865069"/>
                </a:lnTo>
                <a:lnTo>
                  <a:pt x="3798353" y="2873830"/>
                </a:lnTo>
                <a:lnTo>
                  <a:pt x="3808560" y="2882591"/>
                </a:lnTo>
                <a:lnTo>
                  <a:pt x="3829257" y="2900386"/>
                </a:lnTo>
                <a:lnTo>
                  <a:pt x="3839463" y="2909421"/>
                </a:lnTo>
                <a:lnTo>
                  <a:pt x="3849103" y="2918455"/>
                </a:lnTo>
                <a:lnTo>
                  <a:pt x="3858460" y="2927490"/>
                </a:lnTo>
                <a:lnTo>
                  <a:pt x="3867815" y="2937346"/>
                </a:lnTo>
                <a:lnTo>
                  <a:pt x="3872352" y="2942547"/>
                </a:lnTo>
                <a:lnTo>
                  <a:pt x="3876605" y="2947475"/>
                </a:lnTo>
                <a:lnTo>
                  <a:pt x="3880575" y="2952677"/>
                </a:lnTo>
                <a:lnTo>
                  <a:pt x="3884544" y="2957879"/>
                </a:lnTo>
                <a:lnTo>
                  <a:pt x="3888513" y="2963354"/>
                </a:lnTo>
                <a:lnTo>
                  <a:pt x="3892199" y="2969104"/>
                </a:lnTo>
                <a:lnTo>
                  <a:pt x="3895318" y="2974853"/>
                </a:lnTo>
                <a:lnTo>
                  <a:pt x="3898720" y="2980876"/>
                </a:lnTo>
                <a:lnTo>
                  <a:pt x="3905807" y="2990732"/>
                </a:lnTo>
                <a:lnTo>
                  <a:pt x="3913179" y="3000862"/>
                </a:lnTo>
                <a:lnTo>
                  <a:pt x="3920551" y="3010444"/>
                </a:lnTo>
                <a:lnTo>
                  <a:pt x="3928206" y="3020300"/>
                </a:lnTo>
                <a:lnTo>
                  <a:pt x="3936145" y="3029608"/>
                </a:lnTo>
                <a:lnTo>
                  <a:pt x="3944651" y="3039191"/>
                </a:lnTo>
                <a:lnTo>
                  <a:pt x="3952872" y="3048225"/>
                </a:lnTo>
                <a:lnTo>
                  <a:pt x="3961095" y="3057260"/>
                </a:lnTo>
                <a:lnTo>
                  <a:pt x="3978673" y="3075055"/>
                </a:lnTo>
                <a:lnTo>
                  <a:pt x="3996535" y="3092303"/>
                </a:lnTo>
                <a:lnTo>
                  <a:pt x="4014397" y="3109551"/>
                </a:lnTo>
                <a:lnTo>
                  <a:pt x="4033110" y="3126525"/>
                </a:lnTo>
                <a:lnTo>
                  <a:pt x="4070251" y="3160200"/>
                </a:lnTo>
                <a:lnTo>
                  <a:pt x="4088680" y="3177174"/>
                </a:lnTo>
                <a:lnTo>
                  <a:pt x="4106541" y="3194148"/>
                </a:lnTo>
                <a:lnTo>
                  <a:pt x="4124404" y="3211670"/>
                </a:lnTo>
                <a:lnTo>
                  <a:pt x="4141982" y="3229465"/>
                </a:lnTo>
                <a:lnTo>
                  <a:pt x="4150204" y="3238226"/>
                </a:lnTo>
                <a:lnTo>
                  <a:pt x="4158710" y="3247534"/>
                </a:lnTo>
                <a:lnTo>
                  <a:pt x="4166932" y="3256842"/>
                </a:lnTo>
                <a:lnTo>
                  <a:pt x="4174871" y="3266425"/>
                </a:lnTo>
                <a:lnTo>
                  <a:pt x="4184227" y="3274638"/>
                </a:lnTo>
                <a:lnTo>
                  <a:pt x="4194433" y="3282577"/>
                </a:lnTo>
                <a:lnTo>
                  <a:pt x="4204073" y="3291065"/>
                </a:lnTo>
                <a:lnTo>
                  <a:pt x="4208893" y="3294898"/>
                </a:lnTo>
                <a:lnTo>
                  <a:pt x="4213713" y="3299278"/>
                </a:lnTo>
                <a:lnTo>
                  <a:pt x="4217967" y="3303658"/>
                </a:lnTo>
                <a:lnTo>
                  <a:pt x="4222219" y="3308039"/>
                </a:lnTo>
                <a:lnTo>
                  <a:pt x="4226472" y="3312967"/>
                </a:lnTo>
                <a:lnTo>
                  <a:pt x="4229875" y="3317895"/>
                </a:lnTo>
                <a:lnTo>
                  <a:pt x="4233559" y="3323096"/>
                </a:lnTo>
                <a:lnTo>
                  <a:pt x="4236395" y="3328572"/>
                </a:lnTo>
                <a:lnTo>
                  <a:pt x="4238947" y="3334595"/>
                </a:lnTo>
                <a:lnTo>
                  <a:pt x="4240931" y="3340345"/>
                </a:lnTo>
                <a:lnTo>
                  <a:pt x="4257375" y="3355128"/>
                </a:lnTo>
                <a:lnTo>
                  <a:pt x="4274104" y="3369365"/>
                </a:lnTo>
                <a:lnTo>
                  <a:pt x="4283177" y="3376483"/>
                </a:lnTo>
                <a:lnTo>
                  <a:pt x="4291965" y="3383874"/>
                </a:lnTo>
                <a:lnTo>
                  <a:pt x="4300188" y="3391814"/>
                </a:lnTo>
                <a:lnTo>
                  <a:pt x="4307843" y="3399754"/>
                </a:lnTo>
                <a:lnTo>
                  <a:pt x="4315498" y="3407967"/>
                </a:lnTo>
                <a:lnTo>
                  <a:pt x="4322586" y="3416180"/>
                </a:lnTo>
                <a:lnTo>
                  <a:pt x="4329675" y="3424941"/>
                </a:lnTo>
                <a:lnTo>
                  <a:pt x="4336479" y="3433702"/>
                </a:lnTo>
                <a:lnTo>
                  <a:pt x="4342999" y="3442737"/>
                </a:lnTo>
                <a:lnTo>
                  <a:pt x="4349237" y="3451771"/>
                </a:lnTo>
                <a:lnTo>
                  <a:pt x="4361429" y="3470114"/>
                </a:lnTo>
                <a:lnTo>
                  <a:pt x="4373337" y="3488457"/>
                </a:lnTo>
                <a:lnTo>
                  <a:pt x="4385528" y="3506800"/>
                </a:lnTo>
                <a:lnTo>
                  <a:pt x="4391199" y="3513371"/>
                </a:lnTo>
                <a:lnTo>
                  <a:pt x="4397153" y="3519942"/>
                </a:lnTo>
                <a:lnTo>
                  <a:pt x="4402823" y="3526512"/>
                </a:lnTo>
                <a:lnTo>
                  <a:pt x="4408209" y="3533083"/>
                </a:lnTo>
                <a:lnTo>
                  <a:pt x="4410478" y="3536368"/>
                </a:lnTo>
                <a:lnTo>
                  <a:pt x="4412463" y="3540201"/>
                </a:lnTo>
                <a:lnTo>
                  <a:pt x="4414731" y="3544034"/>
                </a:lnTo>
                <a:lnTo>
                  <a:pt x="4416433" y="3547593"/>
                </a:lnTo>
                <a:lnTo>
                  <a:pt x="4417849" y="3551700"/>
                </a:lnTo>
                <a:lnTo>
                  <a:pt x="4418983" y="3555533"/>
                </a:lnTo>
                <a:lnTo>
                  <a:pt x="4419835" y="3559913"/>
                </a:lnTo>
                <a:lnTo>
                  <a:pt x="4420117" y="3564567"/>
                </a:lnTo>
                <a:lnTo>
                  <a:pt x="4425221" y="3569495"/>
                </a:lnTo>
                <a:lnTo>
                  <a:pt x="4429475" y="3574149"/>
                </a:lnTo>
                <a:lnTo>
                  <a:pt x="4432877" y="3578803"/>
                </a:lnTo>
                <a:lnTo>
                  <a:pt x="4435995" y="3583731"/>
                </a:lnTo>
                <a:lnTo>
                  <a:pt x="4438263" y="3588659"/>
                </a:lnTo>
                <a:lnTo>
                  <a:pt x="4439681" y="3593314"/>
                </a:lnTo>
                <a:lnTo>
                  <a:pt x="4440815" y="3598242"/>
                </a:lnTo>
                <a:lnTo>
                  <a:pt x="4441099" y="3603170"/>
                </a:lnTo>
                <a:lnTo>
                  <a:pt x="4440815" y="3608098"/>
                </a:lnTo>
                <a:lnTo>
                  <a:pt x="4439397" y="3612751"/>
                </a:lnTo>
                <a:lnTo>
                  <a:pt x="4437980" y="3617679"/>
                </a:lnTo>
                <a:lnTo>
                  <a:pt x="4435712" y="3622607"/>
                </a:lnTo>
                <a:lnTo>
                  <a:pt x="4432593" y="3627535"/>
                </a:lnTo>
                <a:lnTo>
                  <a:pt x="4429191" y="3632190"/>
                </a:lnTo>
                <a:lnTo>
                  <a:pt x="4424938" y="3636844"/>
                </a:lnTo>
                <a:lnTo>
                  <a:pt x="4420401" y="3641772"/>
                </a:lnTo>
                <a:lnTo>
                  <a:pt x="4433443" y="3670792"/>
                </a:lnTo>
                <a:lnTo>
                  <a:pt x="4434861" y="3684481"/>
                </a:lnTo>
                <a:lnTo>
                  <a:pt x="4435995" y="3698444"/>
                </a:lnTo>
                <a:lnTo>
                  <a:pt x="4437129" y="3712133"/>
                </a:lnTo>
                <a:lnTo>
                  <a:pt x="4437413" y="3718977"/>
                </a:lnTo>
                <a:lnTo>
                  <a:pt x="4437413" y="3725821"/>
                </a:lnTo>
                <a:lnTo>
                  <a:pt x="4437129" y="3732665"/>
                </a:lnTo>
                <a:lnTo>
                  <a:pt x="4436562" y="3739510"/>
                </a:lnTo>
                <a:lnTo>
                  <a:pt x="4435712" y="3746354"/>
                </a:lnTo>
                <a:lnTo>
                  <a:pt x="4434293" y="3752925"/>
                </a:lnTo>
                <a:lnTo>
                  <a:pt x="4432025" y="3759770"/>
                </a:lnTo>
                <a:lnTo>
                  <a:pt x="4429475" y="3766340"/>
                </a:lnTo>
                <a:lnTo>
                  <a:pt x="4426072" y="3772911"/>
                </a:lnTo>
                <a:lnTo>
                  <a:pt x="4422103" y="3779482"/>
                </a:lnTo>
                <a:lnTo>
                  <a:pt x="4421819" y="3781945"/>
                </a:lnTo>
                <a:lnTo>
                  <a:pt x="4421251" y="3784410"/>
                </a:lnTo>
                <a:lnTo>
                  <a:pt x="4420117" y="3787147"/>
                </a:lnTo>
                <a:lnTo>
                  <a:pt x="4419267" y="3789611"/>
                </a:lnTo>
                <a:lnTo>
                  <a:pt x="4416999" y="3794266"/>
                </a:lnTo>
                <a:lnTo>
                  <a:pt x="4413880" y="3799193"/>
                </a:lnTo>
                <a:lnTo>
                  <a:pt x="4410762" y="3803574"/>
                </a:lnTo>
                <a:lnTo>
                  <a:pt x="4407075" y="3808228"/>
                </a:lnTo>
                <a:lnTo>
                  <a:pt x="4403957" y="3813156"/>
                </a:lnTo>
                <a:lnTo>
                  <a:pt x="4400555" y="3817810"/>
                </a:lnTo>
                <a:lnTo>
                  <a:pt x="4397720" y="3822464"/>
                </a:lnTo>
                <a:lnTo>
                  <a:pt x="4396585" y="3825202"/>
                </a:lnTo>
                <a:lnTo>
                  <a:pt x="4395735" y="3827666"/>
                </a:lnTo>
                <a:lnTo>
                  <a:pt x="4394601" y="3830404"/>
                </a:lnTo>
                <a:lnTo>
                  <a:pt x="4394033" y="3832868"/>
                </a:lnTo>
                <a:lnTo>
                  <a:pt x="4393467" y="3835332"/>
                </a:lnTo>
                <a:lnTo>
                  <a:pt x="4393467" y="3838343"/>
                </a:lnTo>
                <a:lnTo>
                  <a:pt x="4393467" y="3841081"/>
                </a:lnTo>
                <a:lnTo>
                  <a:pt x="4394033" y="3844093"/>
                </a:lnTo>
                <a:lnTo>
                  <a:pt x="4394601" y="3847104"/>
                </a:lnTo>
                <a:lnTo>
                  <a:pt x="4396019" y="3850116"/>
                </a:lnTo>
                <a:lnTo>
                  <a:pt x="4397436" y="3853401"/>
                </a:lnTo>
                <a:lnTo>
                  <a:pt x="4399137" y="3856687"/>
                </a:lnTo>
                <a:lnTo>
                  <a:pt x="4401689" y="3859972"/>
                </a:lnTo>
                <a:lnTo>
                  <a:pt x="4404241" y="3863530"/>
                </a:lnTo>
                <a:lnTo>
                  <a:pt x="4407075" y="3867638"/>
                </a:lnTo>
                <a:lnTo>
                  <a:pt x="4409061" y="3870923"/>
                </a:lnTo>
                <a:lnTo>
                  <a:pt x="4410478" y="3874208"/>
                </a:lnTo>
                <a:lnTo>
                  <a:pt x="4410762" y="3876946"/>
                </a:lnTo>
                <a:lnTo>
                  <a:pt x="4410478" y="3879409"/>
                </a:lnTo>
                <a:lnTo>
                  <a:pt x="4409911" y="3881874"/>
                </a:lnTo>
                <a:lnTo>
                  <a:pt x="4408493" y="3883790"/>
                </a:lnTo>
                <a:lnTo>
                  <a:pt x="4406225" y="3885159"/>
                </a:lnTo>
                <a:lnTo>
                  <a:pt x="4403957" y="3886528"/>
                </a:lnTo>
                <a:lnTo>
                  <a:pt x="4400838" y="3887349"/>
                </a:lnTo>
                <a:lnTo>
                  <a:pt x="4397720" y="3887897"/>
                </a:lnTo>
                <a:lnTo>
                  <a:pt x="4394033" y="3888170"/>
                </a:lnTo>
                <a:lnTo>
                  <a:pt x="4390631" y="3887897"/>
                </a:lnTo>
                <a:lnTo>
                  <a:pt x="4386379" y="3887349"/>
                </a:lnTo>
                <a:lnTo>
                  <a:pt x="4382409" y="3885980"/>
                </a:lnTo>
                <a:lnTo>
                  <a:pt x="4378157" y="3884612"/>
                </a:lnTo>
                <a:lnTo>
                  <a:pt x="4372486" y="3882969"/>
                </a:lnTo>
                <a:lnTo>
                  <a:pt x="4367667" y="3881874"/>
                </a:lnTo>
                <a:lnTo>
                  <a:pt x="4363413" y="3881326"/>
                </a:lnTo>
                <a:lnTo>
                  <a:pt x="4359444" y="3881326"/>
                </a:lnTo>
                <a:lnTo>
                  <a:pt x="4356041" y="3881874"/>
                </a:lnTo>
                <a:lnTo>
                  <a:pt x="4352639" y="3882969"/>
                </a:lnTo>
                <a:lnTo>
                  <a:pt x="4350088" y="3884337"/>
                </a:lnTo>
                <a:lnTo>
                  <a:pt x="4347536" y="3885980"/>
                </a:lnTo>
                <a:lnTo>
                  <a:pt x="4345551" y="3888445"/>
                </a:lnTo>
                <a:lnTo>
                  <a:pt x="4343851" y="3890908"/>
                </a:lnTo>
                <a:lnTo>
                  <a:pt x="4342149" y="3893920"/>
                </a:lnTo>
                <a:lnTo>
                  <a:pt x="4340731" y="3896931"/>
                </a:lnTo>
                <a:lnTo>
                  <a:pt x="4339597" y="3900491"/>
                </a:lnTo>
                <a:lnTo>
                  <a:pt x="4338463" y="3904049"/>
                </a:lnTo>
                <a:lnTo>
                  <a:pt x="4337046" y="3911442"/>
                </a:lnTo>
                <a:lnTo>
                  <a:pt x="4337613" y="3915275"/>
                </a:lnTo>
                <a:lnTo>
                  <a:pt x="4338463" y="3918833"/>
                </a:lnTo>
                <a:lnTo>
                  <a:pt x="4339597" y="3922119"/>
                </a:lnTo>
                <a:lnTo>
                  <a:pt x="4340731" y="3925404"/>
                </a:lnTo>
                <a:lnTo>
                  <a:pt x="4342717" y="3928142"/>
                </a:lnTo>
                <a:lnTo>
                  <a:pt x="4344417" y="3931154"/>
                </a:lnTo>
                <a:lnTo>
                  <a:pt x="4346401" y="3933891"/>
                </a:lnTo>
                <a:lnTo>
                  <a:pt x="4348670" y="3936355"/>
                </a:lnTo>
                <a:lnTo>
                  <a:pt x="4353490" y="3941283"/>
                </a:lnTo>
                <a:lnTo>
                  <a:pt x="4359161" y="3945938"/>
                </a:lnTo>
                <a:lnTo>
                  <a:pt x="4364831" y="3950591"/>
                </a:lnTo>
                <a:lnTo>
                  <a:pt x="4370785" y="3954698"/>
                </a:lnTo>
                <a:lnTo>
                  <a:pt x="4375321" y="3956889"/>
                </a:lnTo>
                <a:lnTo>
                  <a:pt x="4379575" y="3959352"/>
                </a:lnTo>
                <a:lnTo>
                  <a:pt x="4387513" y="3964280"/>
                </a:lnTo>
                <a:lnTo>
                  <a:pt x="4395451" y="3969756"/>
                </a:lnTo>
                <a:lnTo>
                  <a:pt x="4402256" y="3975505"/>
                </a:lnTo>
                <a:lnTo>
                  <a:pt x="4409061" y="3981802"/>
                </a:lnTo>
                <a:lnTo>
                  <a:pt x="4415298" y="3988099"/>
                </a:lnTo>
                <a:lnTo>
                  <a:pt x="4421251" y="3994943"/>
                </a:lnTo>
                <a:lnTo>
                  <a:pt x="4426639" y="4001788"/>
                </a:lnTo>
                <a:lnTo>
                  <a:pt x="4432309" y="4008632"/>
                </a:lnTo>
                <a:lnTo>
                  <a:pt x="4437696" y="4015750"/>
                </a:lnTo>
                <a:lnTo>
                  <a:pt x="4447903" y="4030261"/>
                </a:lnTo>
                <a:lnTo>
                  <a:pt x="4458393" y="4045318"/>
                </a:lnTo>
                <a:lnTo>
                  <a:pt x="4463497" y="4052436"/>
                </a:lnTo>
                <a:lnTo>
                  <a:pt x="4469167" y="4059281"/>
                </a:lnTo>
                <a:lnTo>
                  <a:pt x="4479375" y="4070780"/>
                </a:lnTo>
                <a:lnTo>
                  <a:pt x="4489581" y="4082278"/>
                </a:lnTo>
                <a:lnTo>
                  <a:pt x="4499504" y="4094050"/>
                </a:lnTo>
                <a:lnTo>
                  <a:pt x="4508861" y="4105823"/>
                </a:lnTo>
                <a:lnTo>
                  <a:pt x="4518217" y="4117869"/>
                </a:lnTo>
                <a:lnTo>
                  <a:pt x="4527573" y="4129915"/>
                </a:lnTo>
                <a:lnTo>
                  <a:pt x="4545719" y="4154555"/>
                </a:lnTo>
                <a:lnTo>
                  <a:pt x="4563013" y="4179195"/>
                </a:lnTo>
                <a:lnTo>
                  <a:pt x="4580309" y="4204382"/>
                </a:lnTo>
                <a:lnTo>
                  <a:pt x="4597035" y="4229570"/>
                </a:lnTo>
                <a:lnTo>
                  <a:pt x="4614047" y="4254757"/>
                </a:lnTo>
                <a:lnTo>
                  <a:pt x="4633893" y="4282682"/>
                </a:lnTo>
                <a:lnTo>
                  <a:pt x="4654024" y="4310333"/>
                </a:lnTo>
                <a:lnTo>
                  <a:pt x="4661112" y="4317178"/>
                </a:lnTo>
                <a:lnTo>
                  <a:pt x="4667633" y="4324570"/>
                </a:lnTo>
                <a:lnTo>
                  <a:pt x="4673303" y="4331688"/>
                </a:lnTo>
                <a:lnTo>
                  <a:pt x="4678407" y="4338806"/>
                </a:lnTo>
                <a:lnTo>
                  <a:pt x="4682659" y="4346199"/>
                </a:lnTo>
                <a:lnTo>
                  <a:pt x="4686062" y="4353317"/>
                </a:lnTo>
                <a:lnTo>
                  <a:pt x="4689181" y="4360708"/>
                </a:lnTo>
                <a:lnTo>
                  <a:pt x="4691449" y="4368101"/>
                </a:lnTo>
                <a:lnTo>
                  <a:pt x="4693433" y="4376040"/>
                </a:lnTo>
                <a:lnTo>
                  <a:pt x="4694567" y="4383432"/>
                </a:lnTo>
                <a:lnTo>
                  <a:pt x="4695701" y="4391098"/>
                </a:lnTo>
                <a:lnTo>
                  <a:pt x="4696269" y="4398489"/>
                </a:lnTo>
                <a:lnTo>
                  <a:pt x="4696269" y="4406155"/>
                </a:lnTo>
                <a:lnTo>
                  <a:pt x="4695985" y="4414095"/>
                </a:lnTo>
                <a:lnTo>
                  <a:pt x="4695701" y="4421761"/>
                </a:lnTo>
                <a:lnTo>
                  <a:pt x="4694567" y="4429427"/>
                </a:lnTo>
                <a:lnTo>
                  <a:pt x="4693717" y="4437092"/>
                </a:lnTo>
                <a:lnTo>
                  <a:pt x="4692583" y="4445306"/>
                </a:lnTo>
                <a:lnTo>
                  <a:pt x="4690031" y="4460637"/>
                </a:lnTo>
                <a:lnTo>
                  <a:pt x="4686913" y="4476242"/>
                </a:lnTo>
                <a:lnTo>
                  <a:pt x="4684361" y="4492121"/>
                </a:lnTo>
                <a:lnTo>
                  <a:pt x="4682093" y="4507452"/>
                </a:lnTo>
                <a:lnTo>
                  <a:pt x="4681243" y="4515392"/>
                </a:lnTo>
                <a:lnTo>
                  <a:pt x="4680675" y="4523058"/>
                </a:lnTo>
                <a:lnTo>
                  <a:pt x="4680391" y="4530724"/>
                </a:lnTo>
                <a:lnTo>
                  <a:pt x="4680109" y="4538389"/>
                </a:lnTo>
                <a:lnTo>
                  <a:pt x="4680675" y="4546055"/>
                </a:lnTo>
                <a:lnTo>
                  <a:pt x="4681243" y="4553721"/>
                </a:lnTo>
                <a:lnTo>
                  <a:pt x="4682093" y="4557554"/>
                </a:lnTo>
                <a:lnTo>
                  <a:pt x="4682943" y="4561660"/>
                </a:lnTo>
                <a:lnTo>
                  <a:pt x="4682943" y="4564945"/>
                </a:lnTo>
                <a:lnTo>
                  <a:pt x="4682659" y="4568778"/>
                </a:lnTo>
                <a:lnTo>
                  <a:pt x="4681525" y="4572338"/>
                </a:lnTo>
                <a:lnTo>
                  <a:pt x="4680675" y="4575623"/>
                </a:lnTo>
                <a:lnTo>
                  <a:pt x="4679257" y="4578908"/>
                </a:lnTo>
                <a:lnTo>
                  <a:pt x="4677840" y="4582194"/>
                </a:lnTo>
                <a:lnTo>
                  <a:pt x="4675572" y="4585479"/>
                </a:lnTo>
                <a:lnTo>
                  <a:pt x="4673871" y="4588217"/>
                </a:lnTo>
                <a:lnTo>
                  <a:pt x="4669051" y="4594513"/>
                </a:lnTo>
                <a:lnTo>
                  <a:pt x="4664231" y="4600263"/>
                </a:lnTo>
                <a:lnTo>
                  <a:pt x="4659127" y="4606286"/>
                </a:lnTo>
                <a:lnTo>
                  <a:pt x="4654024" y="4612035"/>
                </a:lnTo>
                <a:lnTo>
                  <a:pt x="4649771" y="4618058"/>
                </a:lnTo>
                <a:lnTo>
                  <a:pt x="4647503" y="4621070"/>
                </a:lnTo>
                <a:lnTo>
                  <a:pt x="4645801" y="4624355"/>
                </a:lnTo>
                <a:lnTo>
                  <a:pt x="4644101" y="4627366"/>
                </a:lnTo>
                <a:lnTo>
                  <a:pt x="4642399" y="4630926"/>
                </a:lnTo>
                <a:lnTo>
                  <a:pt x="4641549" y="4634211"/>
                </a:lnTo>
                <a:lnTo>
                  <a:pt x="4640698" y="4637770"/>
                </a:lnTo>
                <a:lnTo>
                  <a:pt x="4640415" y="4641055"/>
                </a:lnTo>
                <a:lnTo>
                  <a:pt x="4640415" y="4644888"/>
                </a:lnTo>
                <a:lnTo>
                  <a:pt x="4640698" y="4648721"/>
                </a:lnTo>
                <a:lnTo>
                  <a:pt x="4641549" y="4652554"/>
                </a:lnTo>
                <a:lnTo>
                  <a:pt x="4642683" y="4656661"/>
                </a:lnTo>
                <a:lnTo>
                  <a:pt x="4644951" y="4661041"/>
                </a:lnTo>
                <a:lnTo>
                  <a:pt x="4637013" y="4657208"/>
                </a:lnTo>
                <a:lnTo>
                  <a:pt x="4629641" y="4655018"/>
                </a:lnTo>
                <a:lnTo>
                  <a:pt x="4626522" y="4653649"/>
                </a:lnTo>
                <a:lnTo>
                  <a:pt x="4623120" y="4653101"/>
                </a:lnTo>
                <a:lnTo>
                  <a:pt x="4620285" y="4652554"/>
                </a:lnTo>
                <a:lnTo>
                  <a:pt x="4617449" y="4652280"/>
                </a:lnTo>
                <a:lnTo>
                  <a:pt x="4614614" y="4652280"/>
                </a:lnTo>
                <a:lnTo>
                  <a:pt x="4612063" y="4652280"/>
                </a:lnTo>
                <a:lnTo>
                  <a:pt x="4609227" y="4652554"/>
                </a:lnTo>
                <a:lnTo>
                  <a:pt x="4606959" y="4653101"/>
                </a:lnTo>
                <a:lnTo>
                  <a:pt x="4604975" y="4653649"/>
                </a:lnTo>
                <a:lnTo>
                  <a:pt x="4602423" y="4654744"/>
                </a:lnTo>
                <a:lnTo>
                  <a:pt x="4600438" y="4655839"/>
                </a:lnTo>
                <a:lnTo>
                  <a:pt x="4598737" y="4656934"/>
                </a:lnTo>
                <a:lnTo>
                  <a:pt x="4595051" y="4659399"/>
                </a:lnTo>
                <a:lnTo>
                  <a:pt x="4591933" y="4662684"/>
                </a:lnTo>
                <a:lnTo>
                  <a:pt x="4588530" y="4665969"/>
                </a:lnTo>
                <a:lnTo>
                  <a:pt x="4585979" y="4670075"/>
                </a:lnTo>
                <a:lnTo>
                  <a:pt x="4583427" y="4674456"/>
                </a:lnTo>
                <a:lnTo>
                  <a:pt x="4581159" y="4678836"/>
                </a:lnTo>
                <a:lnTo>
                  <a:pt x="4576622" y="4688419"/>
                </a:lnTo>
                <a:lnTo>
                  <a:pt x="4572369" y="4698001"/>
                </a:lnTo>
                <a:lnTo>
                  <a:pt x="4567833" y="4707583"/>
                </a:lnTo>
                <a:lnTo>
                  <a:pt x="4565565" y="4712237"/>
                </a:lnTo>
                <a:lnTo>
                  <a:pt x="4562730" y="4716344"/>
                </a:lnTo>
                <a:lnTo>
                  <a:pt x="4560178" y="4720450"/>
                </a:lnTo>
                <a:lnTo>
                  <a:pt x="4557059" y="4724283"/>
                </a:lnTo>
                <a:lnTo>
                  <a:pt x="4553657" y="4727295"/>
                </a:lnTo>
                <a:lnTo>
                  <a:pt x="4549971" y="4729759"/>
                </a:lnTo>
                <a:lnTo>
                  <a:pt x="4547987" y="4731401"/>
                </a:lnTo>
                <a:lnTo>
                  <a:pt x="4546001" y="4732223"/>
                </a:lnTo>
                <a:lnTo>
                  <a:pt x="4543451" y="4733044"/>
                </a:lnTo>
                <a:lnTo>
                  <a:pt x="4541465" y="4733866"/>
                </a:lnTo>
                <a:lnTo>
                  <a:pt x="4538914" y="4734139"/>
                </a:lnTo>
                <a:lnTo>
                  <a:pt x="4536362" y="4734687"/>
                </a:lnTo>
                <a:lnTo>
                  <a:pt x="4533811" y="4734687"/>
                </a:lnTo>
                <a:lnTo>
                  <a:pt x="4530691" y="4734687"/>
                </a:lnTo>
                <a:lnTo>
                  <a:pt x="4527856" y="4734687"/>
                </a:lnTo>
                <a:lnTo>
                  <a:pt x="4524738" y="4734139"/>
                </a:lnTo>
                <a:lnTo>
                  <a:pt x="4521619" y="4733592"/>
                </a:lnTo>
                <a:lnTo>
                  <a:pt x="4517933" y="4732771"/>
                </a:lnTo>
                <a:lnTo>
                  <a:pt x="4512830" y="4731401"/>
                </a:lnTo>
                <a:lnTo>
                  <a:pt x="4507159" y="4730580"/>
                </a:lnTo>
                <a:lnTo>
                  <a:pt x="4501489" y="4729485"/>
                </a:lnTo>
                <a:lnTo>
                  <a:pt x="4495819" y="4728938"/>
                </a:lnTo>
                <a:lnTo>
                  <a:pt x="4490148" y="4728664"/>
                </a:lnTo>
                <a:lnTo>
                  <a:pt x="4484477" y="4728664"/>
                </a:lnTo>
                <a:lnTo>
                  <a:pt x="4473420" y="4728938"/>
                </a:lnTo>
                <a:lnTo>
                  <a:pt x="4461796" y="4729485"/>
                </a:lnTo>
                <a:lnTo>
                  <a:pt x="4450171" y="4730854"/>
                </a:lnTo>
                <a:lnTo>
                  <a:pt x="4427206" y="4733318"/>
                </a:lnTo>
                <a:lnTo>
                  <a:pt x="4415865" y="4734413"/>
                </a:lnTo>
                <a:lnTo>
                  <a:pt x="4404241" y="4734961"/>
                </a:lnTo>
                <a:lnTo>
                  <a:pt x="4398570" y="4734961"/>
                </a:lnTo>
                <a:lnTo>
                  <a:pt x="4392617" y="4734961"/>
                </a:lnTo>
                <a:lnTo>
                  <a:pt x="4386946" y="4734413"/>
                </a:lnTo>
                <a:lnTo>
                  <a:pt x="4381275" y="4734139"/>
                </a:lnTo>
                <a:lnTo>
                  <a:pt x="4375888" y="4733318"/>
                </a:lnTo>
                <a:lnTo>
                  <a:pt x="4370217" y="4732223"/>
                </a:lnTo>
                <a:lnTo>
                  <a:pt x="4364547" y="4731128"/>
                </a:lnTo>
                <a:lnTo>
                  <a:pt x="4358877" y="4729211"/>
                </a:lnTo>
                <a:lnTo>
                  <a:pt x="4353207" y="4727295"/>
                </a:lnTo>
                <a:lnTo>
                  <a:pt x="4347820" y="4725105"/>
                </a:lnTo>
                <a:lnTo>
                  <a:pt x="4342149" y="4722093"/>
                </a:lnTo>
                <a:lnTo>
                  <a:pt x="4337046" y="4719082"/>
                </a:lnTo>
                <a:lnTo>
                  <a:pt x="4331375" y="4720177"/>
                </a:lnTo>
                <a:lnTo>
                  <a:pt x="4325705" y="4720724"/>
                </a:lnTo>
                <a:lnTo>
                  <a:pt x="4320317" y="4721272"/>
                </a:lnTo>
                <a:lnTo>
                  <a:pt x="4314931" y="4721545"/>
                </a:lnTo>
                <a:lnTo>
                  <a:pt x="4310111" y="4721545"/>
                </a:lnTo>
                <a:lnTo>
                  <a:pt x="4305007" y="4721545"/>
                </a:lnTo>
                <a:lnTo>
                  <a:pt x="4299904" y="4720998"/>
                </a:lnTo>
                <a:lnTo>
                  <a:pt x="4295085" y="4720450"/>
                </a:lnTo>
                <a:lnTo>
                  <a:pt x="4290831" y="4719629"/>
                </a:lnTo>
                <a:lnTo>
                  <a:pt x="4286012" y="4718808"/>
                </a:lnTo>
                <a:lnTo>
                  <a:pt x="4281475" y="4717165"/>
                </a:lnTo>
                <a:lnTo>
                  <a:pt x="4277506" y="4716070"/>
                </a:lnTo>
                <a:lnTo>
                  <a:pt x="4272970" y="4714427"/>
                </a:lnTo>
                <a:lnTo>
                  <a:pt x="4268717" y="4712785"/>
                </a:lnTo>
                <a:lnTo>
                  <a:pt x="4265031" y="4710594"/>
                </a:lnTo>
                <a:lnTo>
                  <a:pt x="4260778" y="4708678"/>
                </a:lnTo>
                <a:lnTo>
                  <a:pt x="4256809" y="4706488"/>
                </a:lnTo>
                <a:lnTo>
                  <a:pt x="4253407" y="4704024"/>
                </a:lnTo>
                <a:lnTo>
                  <a:pt x="4246035" y="4699096"/>
                </a:lnTo>
                <a:lnTo>
                  <a:pt x="4238947" y="4693347"/>
                </a:lnTo>
                <a:lnTo>
                  <a:pt x="4232143" y="4687050"/>
                </a:lnTo>
                <a:lnTo>
                  <a:pt x="4225621" y="4680479"/>
                </a:lnTo>
                <a:lnTo>
                  <a:pt x="4219383" y="4673361"/>
                </a:lnTo>
                <a:lnTo>
                  <a:pt x="4213146" y="4665969"/>
                </a:lnTo>
                <a:lnTo>
                  <a:pt x="4207193" y="4658303"/>
                </a:lnTo>
                <a:lnTo>
                  <a:pt x="4182526" y="4635580"/>
                </a:lnTo>
                <a:lnTo>
                  <a:pt x="4158143" y="4612582"/>
                </a:lnTo>
                <a:lnTo>
                  <a:pt x="4103990" y="4556459"/>
                </a:lnTo>
                <a:lnTo>
                  <a:pt x="4072803" y="4527986"/>
                </a:lnTo>
                <a:lnTo>
                  <a:pt x="4026305" y="4478980"/>
                </a:lnTo>
                <a:lnTo>
                  <a:pt x="4026021" y="4479801"/>
                </a:lnTo>
                <a:lnTo>
                  <a:pt x="3876321" y="4331962"/>
                </a:lnTo>
                <a:lnTo>
                  <a:pt x="3728039" y="4196443"/>
                </a:lnTo>
                <a:lnTo>
                  <a:pt x="3716699" y="4194252"/>
                </a:lnTo>
                <a:lnTo>
                  <a:pt x="3712162" y="4192884"/>
                </a:lnTo>
                <a:lnTo>
                  <a:pt x="3708193" y="4191241"/>
                </a:lnTo>
                <a:lnTo>
                  <a:pt x="3704507" y="4189324"/>
                </a:lnTo>
                <a:lnTo>
                  <a:pt x="3700537" y="4187408"/>
                </a:lnTo>
                <a:lnTo>
                  <a:pt x="3697135" y="4185218"/>
                </a:lnTo>
                <a:lnTo>
                  <a:pt x="3693733" y="4182754"/>
                </a:lnTo>
                <a:lnTo>
                  <a:pt x="3690614" y="4180290"/>
                </a:lnTo>
                <a:lnTo>
                  <a:pt x="3687212" y="4177278"/>
                </a:lnTo>
                <a:lnTo>
                  <a:pt x="3681258" y="4172077"/>
                </a:lnTo>
                <a:lnTo>
                  <a:pt x="3676154" y="4166054"/>
                </a:lnTo>
                <a:lnTo>
                  <a:pt x="3670484" y="4159756"/>
                </a:lnTo>
                <a:lnTo>
                  <a:pt x="3665381" y="4153460"/>
                </a:lnTo>
                <a:lnTo>
                  <a:pt x="3667365" y="4147984"/>
                </a:lnTo>
                <a:lnTo>
                  <a:pt x="3663679" y="4147710"/>
                </a:lnTo>
                <a:lnTo>
                  <a:pt x="3660277" y="4147437"/>
                </a:lnTo>
                <a:lnTo>
                  <a:pt x="3657442" y="4146615"/>
                </a:lnTo>
                <a:lnTo>
                  <a:pt x="3654607" y="4145247"/>
                </a:lnTo>
                <a:lnTo>
                  <a:pt x="3652338" y="4143604"/>
                </a:lnTo>
                <a:lnTo>
                  <a:pt x="3650070" y="4141961"/>
                </a:lnTo>
                <a:lnTo>
                  <a:pt x="3648086" y="4140319"/>
                </a:lnTo>
                <a:lnTo>
                  <a:pt x="3646385" y="4137854"/>
                </a:lnTo>
                <a:lnTo>
                  <a:pt x="3642983" y="4133474"/>
                </a:lnTo>
                <a:lnTo>
                  <a:pt x="3640147" y="4128820"/>
                </a:lnTo>
                <a:lnTo>
                  <a:pt x="3637312" y="4124165"/>
                </a:lnTo>
                <a:lnTo>
                  <a:pt x="3635327" y="4122249"/>
                </a:lnTo>
                <a:lnTo>
                  <a:pt x="3633626" y="4120059"/>
                </a:lnTo>
                <a:lnTo>
                  <a:pt x="3625687" y="4115952"/>
                </a:lnTo>
                <a:lnTo>
                  <a:pt x="3618033" y="4111572"/>
                </a:lnTo>
                <a:lnTo>
                  <a:pt x="3610944" y="4106644"/>
                </a:lnTo>
                <a:lnTo>
                  <a:pt x="3607542" y="4104180"/>
                </a:lnTo>
                <a:lnTo>
                  <a:pt x="3604423" y="4101442"/>
                </a:lnTo>
                <a:lnTo>
                  <a:pt x="3601304" y="4098705"/>
                </a:lnTo>
                <a:lnTo>
                  <a:pt x="3598469" y="4095419"/>
                </a:lnTo>
                <a:lnTo>
                  <a:pt x="3595634" y="4092407"/>
                </a:lnTo>
                <a:lnTo>
                  <a:pt x="3593366" y="4088849"/>
                </a:lnTo>
                <a:lnTo>
                  <a:pt x="3591381" y="4085563"/>
                </a:lnTo>
                <a:lnTo>
                  <a:pt x="3589396" y="4081456"/>
                </a:lnTo>
                <a:lnTo>
                  <a:pt x="3587979" y="4077623"/>
                </a:lnTo>
                <a:lnTo>
                  <a:pt x="3586561" y="4073243"/>
                </a:lnTo>
                <a:lnTo>
                  <a:pt x="3564446" y="4094872"/>
                </a:lnTo>
                <a:lnTo>
                  <a:pt x="3581742" y="4136759"/>
                </a:lnTo>
                <a:lnTo>
                  <a:pt x="3585711" y="4134296"/>
                </a:lnTo>
                <a:lnTo>
                  <a:pt x="3592515" y="4135664"/>
                </a:lnTo>
                <a:lnTo>
                  <a:pt x="3599036" y="4137307"/>
                </a:lnTo>
                <a:lnTo>
                  <a:pt x="3605273" y="4139224"/>
                </a:lnTo>
                <a:lnTo>
                  <a:pt x="3610944" y="4141687"/>
                </a:lnTo>
                <a:lnTo>
                  <a:pt x="3616331" y="4143877"/>
                </a:lnTo>
                <a:lnTo>
                  <a:pt x="3621435" y="4146889"/>
                </a:lnTo>
                <a:lnTo>
                  <a:pt x="3626254" y="4150175"/>
                </a:lnTo>
                <a:lnTo>
                  <a:pt x="3630791" y="4153733"/>
                </a:lnTo>
                <a:lnTo>
                  <a:pt x="3634477" y="4157566"/>
                </a:lnTo>
                <a:lnTo>
                  <a:pt x="3638162" y="4161947"/>
                </a:lnTo>
                <a:lnTo>
                  <a:pt x="3641281" y="4166601"/>
                </a:lnTo>
                <a:lnTo>
                  <a:pt x="3643833" y="4171255"/>
                </a:lnTo>
                <a:lnTo>
                  <a:pt x="3646101" y="4176730"/>
                </a:lnTo>
                <a:lnTo>
                  <a:pt x="3647519" y="4182754"/>
                </a:lnTo>
                <a:lnTo>
                  <a:pt x="3648653" y="4189051"/>
                </a:lnTo>
                <a:lnTo>
                  <a:pt x="3649503" y="4195622"/>
                </a:lnTo>
                <a:lnTo>
                  <a:pt x="3667649" y="4224368"/>
                </a:lnTo>
                <a:lnTo>
                  <a:pt x="3672752" y="4227380"/>
                </a:lnTo>
                <a:lnTo>
                  <a:pt x="3677288" y="4230938"/>
                </a:lnTo>
                <a:lnTo>
                  <a:pt x="3686361" y="4238057"/>
                </a:lnTo>
                <a:lnTo>
                  <a:pt x="3694584" y="4245449"/>
                </a:lnTo>
                <a:lnTo>
                  <a:pt x="3702805" y="4253388"/>
                </a:lnTo>
                <a:lnTo>
                  <a:pt x="3710177" y="4261601"/>
                </a:lnTo>
                <a:lnTo>
                  <a:pt x="3717265" y="4270089"/>
                </a:lnTo>
                <a:lnTo>
                  <a:pt x="3724070" y="4278575"/>
                </a:lnTo>
                <a:lnTo>
                  <a:pt x="3730875" y="4287336"/>
                </a:lnTo>
                <a:lnTo>
                  <a:pt x="3737112" y="4296097"/>
                </a:lnTo>
                <a:lnTo>
                  <a:pt x="3743349" y="4305405"/>
                </a:lnTo>
                <a:lnTo>
                  <a:pt x="3755825" y="4323201"/>
                </a:lnTo>
                <a:lnTo>
                  <a:pt x="3768299" y="4341271"/>
                </a:lnTo>
                <a:lnTo>
                  <a:pt x="3774820" y="4350579"/>
                </a:lnTo>
                <a:lnTo>
                  <a:pt x="3781341" y="4359066"/>
                </a:lnTo>
                <a:lnTo>
                  <a:pt x="3836912" y="4430247"/>
                </a:lnTo>
                <a:lnTo>
                  <a:pt x="3864413" y="4466386"/>
                </a:lnTo>
                <a:lnTo>
                  <a:pt x="3878022" y="4484455"/>
                </a:lnTo>
                <a:lnTo>
                  <a:pt x="3891065" y="4502799"/>
                </a:lnTo>
                <a:lnTo>
                  <a:pt x="3904107" y="4521141"/>
                </a:lnTo>
                <a:lnTo>
                  <a:pt x="3916865" y="4539210"/>
                </a:lnTo>
                <a:lnTo>
                  <a:pt x="3929341" y="4558101"/>
                </a:lnTo>
                <a:lnTo>
                  <a:pt x="3941531" y="4576991"/>
                </a:lnTo>
                <a:lnTo>
                  <a:pt x="3953156" y="4596156"/>
                </a:lnTo>
                <a:lnTo>
                  <a:pt x="3964497" y="4615594"/>
                </a:lnTo>
                <a:lnTo>
                  <a:pt x="3974987" y="4635306"/>
                </a:lnTo>
                <a:lnTo>
                  <a:pt x="3985194" y="4655291"/>
                </a:lnTo>
                <a:lnTo>
                  <a:pt x="3989163" y="4663779"/>
                </a:lnTo>
                <a:lnTo>
                  <a:pt x="3991148" y="4668159"/>
                </a:lnTo>
                <a:lnTo>
                  <a:pt x="3992565" y="4671992"/>
                </a:lnTo>
                <a:lnTo>
                  <a:pt x="3993699" y="4676373"/>
                </a:lnTo>
                <a:lnTo>
                  <a:pt x="3993699" y="4678563"/>
                </a:lnTo>
                <a:lnTo>
                  <a:pt x="3993983" y="4680753"/>
                </a:lnTo>
                <a:lnTo>
                  <a:pt x="3993699" y="4682943"/>
                </a:lnTo>
                <a:lnTo>
                  <a:pt x="3993417" y="4685134"/>
                </a:lnTo>
                <a:lnTo>
                  <a:pt x="3992849" y="4687597"/>
                </a:lnTo>
                <a:lnTo>
                  <a:pt x="3991999" y="4690062"/>
                </a:lnTo>
                <a:lnTo>
                  <a:pt x="3994834" y="4699370"/>
                </a:lnTo>
                <a:lnTo>
                  <a:pt x="3997669" y="4708404"/>
                </a:lnTo>
                <a:lnTo>
                  <a:pt x="3999370" y="4717712"/>
                </a:lnTo>
                <a:lnTo>
                  <a:pt x="4000788" y="4727021"/>
                </a:lnTo>
                <a:lnTo>
                  <a:pt x="4001638" y="4736056"/>
                </a:lnTo>
                <a:lnTo>
                  <a:pt x="4002205" y="4745364"/>
                </a:lnTo>
                <a:lnTo>
                  <a:pt x="4002489" y="4754398"/>
                </a:lnTo>
                <a:lnTo>
                  <a:pt x="4002205" y="4763981"/>
                </a:lnTo>
                <a:lnTo>
                  <a:pt x="4001922" y="4773015"/>
                </a:lnTo>
                <a:lnTo>
                  <a:pt x="4001355" y="4782598"/>
                </a:lnTo>
                <a:lnTo>
                  <a:pt x="4000504" y="4791632"/>
                </a:lnTo>
                <a:lnTo>
                  <a:pt x="3999370" y="4800940"/>
                </a:lnTo>
                <a:lnTo>
                  <a:pt x="3996819" y="4819557"/>
                </a:lnTo>
                <a:lnTo>
                  <a:pt x="3993983" y="4837901"/>
                </a:lnTo>
                <a:lnTo>
                  <a:pt x="3991715" y="4897310"/>
                </a:lnTo>
                <a:lnTo>
                  <a:pt x="3990297" y="4908535"/>
                </a:lnTo>
                <a:lnTo>
                  <a:pt x="3988313" y="4919212"/>
                </a:lnTo>
                <a:lnTo>
                  <a:pt x="3985761" y="4929890"/>
                </a:lnTo>
                <a:lnTo>
                  <a:pt x="3984344" y="4935091"/>
                </a:lnTo>
                <a:lnTo>
                  <a:pt x="3982359" y="4940293"/>
                </a:lnTo>
                <a:lnTo>
                  <a:pt x="3980657" y="4944947"/>
                </a:lnTo>
                <a:lnTo>
                  <a:pt x="3978673" y="4949875"/>
                </a:lnTo>
                <a:lnTo>
                  <a:pt x="3976688" y="4954803"/>
                </a:lnTo>
                <a:lnTo>
                  <a:pt x="3974137" y="4959457"/>
                </a:lnTo>
                <a:lnTo>
                  <a:pt x="3971585" y="4963838"/>
                </a:lnTo>
                <a:lnTo>
                  <a:pt x="3968749" y="4968218"/>
                </a:lnTo>
                <a:lnTo>
                  <a:pt x="3966198" y="4972872"/>
                </a:lnTo>
                <a:lnTo>
                  <a:pt x="3963079" y="4976705"/>
                </a:lnTo>
                <a:lnTo>
                  <a:pt x="3959961" y="4981085"/>
                </a:lnTo>
                <a:lnTo>
                  <a:pt x="3956559" y="4985192"/>
                </a:lnTo>
                <a:lnTo>
                  <a:pt x="3953439" y="4989025"/>
                </a:lnTo>
                <a:lnTo>
                  <a:pt x="3949470" y="4993131"/>
                </a:lnTo>
                <a:lnTo>
                  <a:pt x="3946068" y="4996964"/>
                </a:lnTo>
                <a:lnTo>
                  <a:pt x="3942099" y="5000524"/>
                </a:lnTo>
                <a:lnTo>
                  <a:pt x="3938129" y="5004082"/>
                </a:lnTo>
                <a:lnTo>
                  <a:pt x="3933593" y="5007368"/>
                </a:lnTo>
                <a:lnTo>
                  <a:pt x="3924804" y="5014213"/>
                </a:lnTo>
                <a:lnTo>
                  <a:pt x="3915164" y="5020509"/>
                </a:lnTo>
                <a:lnTo>
                  <a:pt x="3904957" y="5026532"/>
                </a:lnTo>
                <a:lnTo>
                  <a:pt x="3894183" y="5032008"/>
                </a:lnTo>
                <a:lnTo>
                  <a:pt x="3894751" y="5038852"/>
                </a:lnTo>
                <a:lnTo>
                  <a:pt x="3895034" y="5045696"/>
                </a:lnTo>
                <a:lnTo>
                  <a:pt x="3895318" y="5049529"/>
                </a:lnTo>
                <a:lnTo>
                  <a:pt x="3895034" y="5052815"/>
                </a:lnTo>
                <a:lnTo>
                  <a:pt x="3894751" y="5056374"/>
                </a:lnTo>
                <a:lnTo>
                  <a:pt x="3894467" y="5059385"/>
                </a:lnTo>
                <a:lnTo>
                  <a:pt x="3893617" y="5062671"/>
                </a:lnTo>
                <a:lnTo>
                  <a:pt x="3892483" y="5065408"/>
                </a:lnTo>
                <a:lnTo>
                  <a:pt x="3890781" y="5068146"/>
                </a:lnTo>
                <a:lnTo>
                  <a:pt x="3888796" y="5070336"/>
                </a:lnTo>
                <a:lnTo>
                  <a:pt x="3886528" y="5071979"/>
                </a:lnTo>
                <a:lnTo>
                  <a:pt x="3883693" y="5073622"/>
                </a:lnTo>
                <a:lnTo>
                  <a:pt x="3880575" y="5074443"/>
                </a:lnTo>
                <a:lnTo>
                  <a:pt x="3876605" y="5074717"/>
                </a:lnTo>
                <a:lnTo>
                  <a:pt x="3866965" y="5075264"/>
                </a:lnTo>
                <a:lnTo>
                  <a:pt x="3857042" y="5075812"/>
                </a:lnTo>
                <a:lnTo>
                  <a:pt x="3837479" y="5077454"/>
                </a:lnTo>
                <a:lnTo>
                  <a:pt x="3818199" y="5079919"/>
                </a:lnTo>
                <a:lnTo>
                  <a:pt x="3798636" y="5082382"/>
                </a:lnTo>
                <a:lnTo>
                  <a:pt x="3759510" y="5087858"/>
                </a:lnTo>
                <a:lnTo>
                  <a:pt x="3740230" y="5090048"/>
                </a:lnTo>
                <a:lnTo>
                  <a:pt x="3720668" y="5092238"/>
                </a:lnTo>
                <a:lnTo>
                  <a:pt x="3711028" y="5092786"/>
                </a:lnTo>
                <a:lnTo>
                  <a:pt x="3701104" y="5093333"/>
                </a:lnTo>
                <a:lnTo>
                  <a:pt x="3691465" y="5093608"/>
                </a:lnTo>
                <a:lnTo>
                  <a:pt x="3681825" y="5093608"/>
                </a:lnTo>
                <a:lnTo>
                  <a:pt x="3672185" y="5093333"/>
                </a:lnTo>
                <a:lnTo>
                  <a:pt x="3662262" y="5092786"/>
                </a:lnTo>
                <a:lnTo>
                  <a:pt x="3652905" y="5091417"/>
                </a:lnTo>
                <a:lnTo>
                  <a:pt x="3642983" y="5090322"/>
                </a:lnTo>
                <a:lnTo>
                  <a:pt x="3633626" y="5088680"/>
                </a:lnTo>
                <a:lnTo>
                  <a:pt x="3623986" y="5086763"/>
                </a:lnTo>
                <a:lnTo>
                  <a:pt x="3614346" y="5084025"/>
                </a:lnTo>
                <a:lnTo>
                  <a:pt x="3604991" y="5081287"/>
                </a:lnTo>
                <a:lnTo>
                  <a:pt x="3595067" y="5077729"/>
                </a:lnTo>
                <a:lnTo>
                  <a:pt x="3585711" y="5073896"/>
                </a:lnTo>
                <a:lnTo>
                  <a:pt x="3576071" y="5069515"/>
                </a:lnTo>
                <a:lnTo>
                  <a:pt x="3566715" y="5064313"/>
                </a:lnTo>
                <a:lnTo>
                  <a:pt x="3563596" y="5066778"/>
                </a:lnTo>
                <a:lnTo>
                  <a:pt x="3561044" y="5068968"/>
                </a:lnTo>
                <a:lnTo>
                  <a:pt x="3559343" y="5071158"/>
                </a:lnTo>
                <a:lnTo>
                  <a:pt x="3557359" y="5073896"/>
                </a:lnTo>
                <a:lnTo>
                  <a:pt x="3556225" y="5076359"/>
                </a:lnTo>
                <a:lnTo>
                  <a:pt x="3555657" y="5079371"/>
                </a:lnTo>
                <a:lnTo>
                  <a:pt x="3555091" y="5082109"/>
                </a:lnTo>
                <a:lnTo>
                  <a:pt x="3554523" y="5084847"/>
                </a:lnTo>
                <a:lnTo>
                  <a:pt x="3554239" y="5090870"/>
                </a:lnTo>
                <a:lnTo>
                  <a:pt x="3553673" y="5096893"/>
                </a:lnTo>
                <a:lnTo>
                  <a:pt x="3553105" y="5099904"/>
                </a:lnTo>
                <a:lnTo>
                  <a:pt x="3552539" y="5102642"/>
                </a:lnTo>
                <a:lnTo>
                  <a:pt x="3551404" y="5105654"/>
                </a:lnTo>
                <a:lnTo>
                  <a:pt x="3550270" y="5108117"/>
                </a:lnTo>
                <a:lnTo>
                  <a:pt x="3554807" y="5113867"/>
                </a:lnTo>
                <a:lnTo>
                  <a:pt x="3559060" y="5119890"/>
                </a:lnTo>
                <a:lnTo>
                  <a:pt x="3562462" y="5126187"/>
                </a:lnTo>
                <a:lnTo>
                  <a:pt x="3565865" y="5132210"/>
                </a:lnTo>
                <a:lnTo>
                  <a:pt x="3568416" y="5138507"/>
                </a:lnTo>
                <a:lnTo>
                  <a:pt x="3570968" y="5145078"/>
                </a:lnTo>
                <a:lnTo>
                  <a:pt x="3573236" y="5151374"/>
                </a:lnTo>
                <a:lnTo>
                  <a:pt x="3574937" y="5157945"/>
                </a:lnTo>
                <a:lnTo>
                  <a:pt x="3576638" y="5164515"/>
                </a:lnTo>
                <a:lnTo>
                  <a:pt x="3578339" y="5171360"/>
                </a:lnTo>
                <a:lnTo>
                  <a:pt x="3580607" y="5184775"/>
                </a:lnTo>
                <a:lnTo>
                  <a:pt x="3582592" y="5198190"/>
                </a:lnTo>
                <a:lnTo>
                  <a:pt x="3584860" y="5211879"/>
                </a:lnTo>
                <a:lnTo>
                  <a:pt x="3582025" y="5375597"/>
                </a:lnTo>
                <a:lnTo>
                  <a:pt x="3580891" y="5386274"/>
                </a:lnTo>
                <a:lnTo>
                  <a:pt x="3578907" y="5396952"/>
                </a:lnTo>
                <a:lnTo>
                  <a:pt x="3576354" y="5407081"/>
                </a:lnTo>
                <a:lnTo>
                  <a:pt x="3573519" y="5417485"/>
                </a:lnTo>
                <a:lnTo>
                  <a:pt x="3569834" y="5427341"/>
                </a:lnTo>
                <a:lnTo>
                  <a:pt x="3566147" y="5437471"/>
                </a:lnTo>
                <a:lnTo>
                  <a:pt x="3561611" y="5447052"/>
                </a:lnTo>
                <a:lnTo>
                  <a:pt x="3556792" y="5456635"/>
                </a:lnTo>
                <a:lnTo>
                  <a:pt x="3551404" y="5465943"/>
                </a:lnTo>
                <a:lnTo>
                  <a:pt x="3546018" y="5475252"/>
                </a:lnTo>
                <a:lnTo>
                  <a:pt x="3540063" y="5484013"/>
                </a:lnTo>
                <a:lnTo>
                  <a:pt x="3533543" y="5492773"/>
                </a:lnTo>
                <a:lnTo>
                  <a:pt x="3526738" y="5501260"/>
                </a:lnTo>
                <a:lnTo>
                  <a:pt x="3519650" y="5509200"/>
                </a:lnTo>
                <a:lnTo>
                  <a:pt x="3511995" y="5516866"/>
                </a:lnTo>
                <a:lnTo>
                  <a:pt x="3504339" y="5524532"/>
                </a:lnTo>
                <a:lnTo>
                  <a:pt x="3496401" y="5531650"/>
                </a:lnTo>
                <a:lnTo>
                  <a:pt x="3488179" y="5538220"/>
                </a:lnTo>
                <a:lnTo>
                  <a:pt x="3479389" y="5544791"/>
                </a:lnTo>
                <a:lnTo>
                  <a:pt x="3470884" y="5550814"/>
                </a:lnTo>
                <a:lnTo>
                  <a:pt x="3462095" y="5556290"/>
                </a:lnTo>
                <a:lnTo>
                  <a:pt x="3452739" y="5561218"/>
                </a:lnTo>
                <a:lnTo>
                  <a:pt x="3443666" y="5566145"/>
                </a:lnTo>
                <a:lnTo>
                  <a:pt x="3434310" y="5570252"/>
                </a:lnTo>
                <a:lnTo>
                  <a:pt x="3424386" y="5574359"/>
                </a:lnTo>
                <a:lnTo>
                  <a:pt x="3415030" y="5577370"/>
                </a:lnTo>
                <a:lnTo>
                  <a:pt x="3405107" y="5580108"/>
                </a:lnTo>
                <a:lnTo>
                  <a:pt x="3395184" y="5582572"/>
                </a:lnTo>
                <a:lnTo>
                  <a:pt x="3385260" y="5584215"/>
                </a:lnTo>
                <a:lnTo>
                  <a:pt x="3375053" y="5585036"/>
                </a:lnTo>
                <a:lnTo>
                  <a:pt x="3365131" y="5585583"/>
                </a:lnTo>
                <a:lnTo>
                  <a:pt x="3355207" y="5585583"/>
                </a:lnTo>
                <a:lnTo>
                  <a:pt x="3323736" y="5587773"/>
                </a:lnTo>
                <a:lnTo>
                  <a:pt x="3307859" y="5588321"/>
                </a:lnTo>
                <a:lnTo>
                  <a:pt x="3292265" y="5588868"/>
                </a:lnTo>
                <a:lnTo>
                  <a:pt x="3276387" y="5589143"/>
                </a:lnTo>
                <a:lnTo>
                  <a:pt x="3260794" y="5588868"/>
                </a:lnTo>
                <a:lnTo>
                  <a:pt x="3245200" y="5588321"/>
                </a:lnTo>
                <a:lnTo>
                  <a:pt x="3229607" y="5587500"/>
                </a:lnTo>
                <a:lnTo>
                  <a:pt x="3214296" y="5585857"/>
                </a:lnTo>
                <a:lnTo>
                  <a:pt x="3198702" y="5583941"/>
                </a:lnTo>
                <a:lnTo>
                  <a:pt x="3183392" y="5581477"/>
                </a:lnTo>
                <a:lnTo>
                  <a:pt x="3168082" y="5578192"/>
                </a:lnTo>
                <a:lnTo>
                  <a:pt x="3160710" y="5576275"/>
                </a:lnTo>
                <a:lnTo>
                  <a:pt x="3152771" y="5574359"/>
                </a:lnTo>
                <a:lnTo>
                  <a:pt x="3145400" y="5571894"/>
                </a:lnTo>
                <a:lnTo>
                  <a:pt x="3138028" y="5569704"/>
                </a:lnTo>
                <a:lnTo>
                  <a:pt x="3130374" y="5566966"/>
                </a:lnTo>
                <a:lnTo>
                  <a:pt x="3123002" y="5564229"/>
                </a:lnTo>
                <a:lnTo>
                  <a:pt x="3115631" y="5560943"/>
                </a:lnTo>
                <a:lnTo>
                  <a:pt x="3108259" y="5557932"/>
                </a:lnTo>
                <a:lnTo>
                  <a:pt x="3098902" y="5555742"/>
                </a:lnTo>
                <a:lnTo>
                  <a:pt x="3090397" y="5553004"/>
                </a:lnTo>
                <a:lnTo>
                  <a:pt x="3081891" y="5549992"/>
                </a:lnTo>
                <a:lnTo>
                  <a:pt x="3073669" y="5546434"/>
                </a:lnTo>
                <a:lnTo>
                  <a:pt x="3066013" y="5542874"/>
                </a:lnTo>
                <a:lnTo>
                  <a:pt x="3058359" y="5538494"/>
                </a:lnTo>
                <a:lnTo>
                  <a:pt x="3050987" y="5534113"/>
                </a:lnTo>
                <a:lnTo>
                  <a:pt x="3043899" y="5529185"/>
                </a:lnTo>
                <a:lnTo>
                  <a:pt x="3037094" y="5524257"/>
                </a:lnTo>
                <a:lnTo>
                  <a:pt x="3030290" y="5519056"/>
                </a:lnTo>
                <a:lnTo>
                  <a:pt x="3023769" y="5513580"/>
                </a:lnTo>
                <a:lnTo>
                  <a:pt x="3017532" y="5507557"/>
                </a:lnTo>
                <a:lnTo>
                  <a:pt x="3011294" y="5501808"/>
                </a:lnTo>
                <a:lnTo>
                  <a:pt x="3005340" y="5495511"/>
                </a:lnTo>
                <a:lnTo>
                  <a:pt x="2999386" y="5489214"/>
                </a:lnTo>
                <a:lnTo>
                  <a:pt x="2993716" y="5482918"/>
                </a:lnTo>
                <a:lnTo>
                  <a:pt x="2993716" y="5482643"/>
                </a:lnTo>
                <a:lnTo>
                  <a:pt x="2991163" y="5482918"/>
                </a:lnTo>
                <a:lnTo>
                  <a:pt x="2988329" y="5482918"/>
                </a:lnTo>
                <a:lnTo>
                  <a:pt x="2986060" y="5482643"/>
                </a:lnTo>
                <a:lnTo>
                  <a:pt x="2983792" y="5482370"/>
                </a:lnTo>
                <a:lnTo>
                  <a:pt x="2981241" y="5481822"/>
                </a:lnTo>
                <a:lnTo>
                  <a:pt x="2979256" y="5481001"/>
                </a:lnTo>
                <a:lnTo>
                  <a:pt x="2977271" y="5480180"/>
                </a:lnTo>
                <a:lnTo>
                  <a:pt x="2975003" y="5479358"/>
                </a:lnTo>
                <a:lnTo>
                  <a:pt x="2971601" y="5476620"/>
                </a:lnTo>
                <a:lnTo>
                  <a:pt x="2967915" y="5473882"/>
                </a:lnTo>
                <a:lnTo>
                  <a:pt x="2965079" y="5470324"/>
                </a:lnTo>
                <a:lnTo>
                  <a:pt x="2961961" y="5466764"/>
                </a:lnTo>
                <a:lnTo>
                  <a:pt x="2895900" y="5407081"/>
                </a:lnTo>
                <a:lnTo>
                  <a:pt x="2877755" y="5392845"/>
                </a:lnTo>
                <a:lnTo>
                  <a:pt x="2869816" y="5378883"/>
                </a:lnTo>
                <a:lnTo>
                  <a:pt x="2861594" y="5364920"/>
                </a:lnTo>
                <a:lnTo>
                  <a:pt x="2847701" y="5354243"/>
                </a:lnTo>
                <a:lnTo>
                  <a:pt x="2834092" y="5343017"/>
                </a:lnTo>
                <a:lnTo>
                  <a:pt x="2820767" y="5331519"/>
                </a:lnTo>
                <a:lnTo>
                  <a:pt x="2808008" y="5319747"/>
                </a:lnTo>
                <a:lnTo>
                  <a:pt x="2795250" y="5308248"/>
                </a:lnTo>
                <a:lnTo>
                  <a:pt x="2783059" y="5295928"/>
                </a:lnTo>
                <a:lnTo>
                  <a:pt x="2770867" y="5283608"/>
                </a:lnTo>
                <a:lnTo>
                  <a:pt x="2758959" y="5271015"/>
                </a:lnTo>
                <a:lnTo>
                  <a:pt x="2735710" y="5245827"/>
                </a:lnTo>
                <a:lnTo>
                  <a:pt x="2712461" y="5220366"/>
                </a:lnTo>
                <a:lnTo>
                  <a:pt x="2689495" y="5194631"/>
                </a:lnTo>
                <a:lnTo>
                  <a:pt x="2665963" y="5169443"/>
                </a:lnTo>
                <a:lnTo>
                  <a:pt x="2567014" y="5064040"/>
                </a:lnTo>
                <a:lnTo>
                  <a:pt x="2531857" y="5020236"/>
                </a:lnTo>
                <a:lnTo>
                  <a:pt x="2517115" y="5006547"/>
                </a:lnTo>
                <a:lnTo>
                  <a:pt x="2511727" y="5001345"/>
                </a:lnTo>
                <a:lnTo>
                  <a:pt x="2506624" y="4995869"/>
                </a:lnTo>
                <a:lnTo>
                  <a:pt x="2501521" y="4990120"/>
                </a:lnTo>
                <a:lnTo>
                  <a:pt x="2496417" y="4984645"/>
                </a:lnTo>
                <a:lnTo>
                  <a:pt x="2487061" y="4973146"/>
                </a:lnTo>
                <a:lnTo>
                  <a:pt x="2477138" y="4961373"/>
                </a:lnTo>
                <a:lnTo>
                  <a:pt x="2471750" y="4955350"/>
                </a:lnTo>
                <a:lnTo>
                  <a:pt x="2466364" y="4949875"/>
                </a:lnTo>
                <a:lnTo>
                  <a:pt x="2460977" y="4944399"/>
                </a:lnTo>
                <a:lnTo>
                  <a:pt x="2455023" y="4938924"/>
                </a:lnTo>
                <a:lnTo>
                  <a:pt x="2448785" y="4934270"/>
                </a:lnTo>
                <a:lnTo>
                  <a:pt x="2441981" y="4929342"/>
                </a:lnTo>
                <a:lnTo>
                  <a:pt x="2434609" y="4924962"/>
                </a:lnTo>
                <a:lnTo>
                  <a:pt x="2426671" y="4921129"/>
                </a:lnTo>
                <a:lnTo>
                  <a:pt x="2426954" y="4925235"/>
                </a:lnTo>
                <a:lnTo>
                  <a:pt x="2427522" y="4929342"/>
                </a:lnTo>
                <a:lnTo>
                  <a:pt x="2428372" y="4933722"/>
                </a:lnTo>
                <a:lnTo>
                  <a:pt x="2429222" y="4937555"/>
                </a:lnTo>
                <a:lnTo>
                  <a:pt x="2431490" y="4945494"/>
                </a:lnTo>
                <a:lnTo>
                  <a:pt x="2434609" y="4953434"/>
                </a:lnTo>
                <a:lnTo>
                  <a:pt x="2437445" y="4961373"/>
                </a:lnTo>
                <a:lnTo>
                  <a:pt x="2441130" y="4969039"/>
                </a:lnTo>
                <a:lnTo>
                  <a:pt x="2447934" y="4984371"/>
                </a:lnTo>
                <a:lnTo>
                  <a:pt x="2450770" y="4992036"/>
                </a:lnTo>
                <a:lnTo>
                  <a:pt x="2453322" y="4999702"/>
                </a:lnTo>
                <a:lnTo>
                  <a:pt x="2455873" y="5007642"/>
                </a:lnTo>
                <a:lnTo>
                  <a:pt x="2456724" y="5011475"/>
                </a:lnTo>
                <a:lnTo>
                  <a:pt x="2457291" y="5015308"/>
                </a:lnTo>
                <a:lnTo>
                  <a:pt x="2457574" y="5019414"/>
                </a:lnTo>
                <a:lnTo>
                  <a:pt x="2457858" y="5023521"/>
                </a:lnTo>
                <a:lnTo>
                  <a:pt x="2457858" y="5027354"/>
                </a:lnTo>
                <a:lnTo>
                  <a:pt x="2457574" y="5031460"/>
                </a:lnTo>
                <a:lnTo>
                  <a:pt x="2457007" y="5035840"/>
                </a:lnTo>
                <a:lnTo>
                  <a:pt x="2456157" y="5039673"/>
                </a:lnTo>
                <a:lnTo>
                  <a:pt x="2455023" y="5044054"/>
                </a:lnTo>
                <a:lnTo>
                  <a:pt x="2453038" y="5048434"/>
                </a:lnTo>
                <a:lnTo>
                  <a:pt x="2454172" y="5050077"/>
                </a:lnTo>
                <a:lnTo>
                  <a:pt x="2454739" y="5051446"/>
                </a:lnTo>
                <a:lnTo>
                  <a:pt x="2455023" y="5053089"/>
                </a:lnTo>
                <a:lnTo>
                  <a:pt x="2455306" y="5055005"/>
                </a:lnTo>
                <a:lnTo>
                  <a:pt x="2455306" y="5056647"/>
                </a:lnTo>
                <a:lnTo>
                  <a:pt x="2455023" y="5058290"/>
                </a:lnTo>
                <a:lnTo>
                  <a:pt x="2454456" y="5059933"/>
                </a:lnTo>
                <a:lnTo>
                  <a:pt x="2453605" y="5061850"/>
                </a:lnTo>
                <a:lnTo>
                  <a:pt x="2453322" y="5070336"/>
                </a:lnTo>
                <a:lnTo>
                  <a:pt x="2453605" y="5079371"/>
                </a:lnTo>
                <a:lnTo>
                  <a:pt x="2454456" y="5096619"/>
                </a:lnTo>
                <a:lnTo>
                  <a:pt x="2455306" y="5114415"/>
                </a:lnTo>
                <a:lnTo>
                  <a:pt x="2455873" y="5131936"/>
                </a:lnTo>
                <a:lnTo>
                  <a:pt x="2455873" y="5140697"/>
                </a:lnTo>
                <a:lnTo>
                  <a:pt x="2455590" y="5149458"/>
                </a:lnTo>
                <a:lnTo>
                  <a:pt x="2455023" y="5158219"/>
                </a:lnTo>
                <a:lnTo>
                  <a:pt x="2453605" y="5166706"/>
                </a:lnTo>
                <a:lnTo>
                  <a:pt x="2452471" y="5175466"/>
                </a:lnTo>
                <a:lnTo>
                  <a:pt x="2450487" y="5183954"/>
                </a:lnTo>
                <a:lnTo>
                  <a:pt x="2448218" y="5192440"/>
                </a:lnTo>
                <a:lnTo>
                  <a:pt x="2445099" y="5201201"/>
                </a:lnTo>
                <a:lnTo>
                  <a:pt x="2444249" y="5204213"/>
                </a:lnTo>
                <a:lnTo>
                  <a:pt x="2443115" y="5207772"/>
                </a:lnTo>
                <a:lnTo>
                  <a:pt x="2441697" y="5210784"/>
                </a:lnTo>
                <a:lnTo>
                  <a:pt x="2439146" y="5214069"/>
                </a:lnTo>
                <a:lnTo>
                  <a:pt x="2420716" y="5241173"/>
                </a:lnTo>
                <a:lnTo>
                  <a:pt x="2420433" y="5246648"/>
                </a:lnTo>
                <a:lnTo>
                  <a:pt x="2420149" y="5251850"/>
                </a:lnTo>
                <a:lnTo>
                  <a:pt x="2419299" y="5256504"/>
                </a:lnTo>
                <a:lnTo>
                  <a:pt x="2418165" y="5261432"/>
                </a:lnTo>
                <a:lnTo>
                  <a:pt x="2419015" y="5268550"/>
                </a:lnTo>
                <a:lnTo>
                  <a:pt x="2419866" y="5275668"/>
                </a:lnTo>
                <a:lnTo>
                  <a:pt x="2422417" y="5290727"/>
                </a:lnTo>
                <a:lnTo>
                  <a:pt x="2423268" y="5297845"/>
                </a:lnTo>
                <a:lnTo>
                  <a:pt x="2423835" y="5304689"/>
                </a:lnTo>
                <a:lnTo>
                  <a:pt x="2423835" y="5308248"/>
                </a:lnTo>
                <a:lnTo>
                  <a:pt x="2423551" y="5311259"/>
                </a:lnTo>
                <a:lnTo>
                  <a:pt x="2422985" y="5314545"/>
                </a:lnTo>
                <a:lnTo>
                  <a:pt x="2422417" y="5317282"/>
                </a:lnTo>
                <a:lnTo>
                  <a:pt x="2421567" y="5320020"/>
                </a:lnTo>
                <a:lnTo>
                  <a:pt x="2420149" y="5322758"/>
                </a:lnTo>
                <a:lnTo>
                  <a:pt x="2418448" y="5324948"/>
                </a:lnTo>
                <a:lnTo>
                  <a:pt x="2416747" y="5327413"/>
                </a:lnTo>
                <a:lnTo>
                  <a:pt x="2414196" y="5329329"/>
                </a:lnTo>
                <a:lnTo>
                  <a:pt x="2411644" y="5330971"/>
                </a:lnTo>
                <a:lnTo>
                  <a:pt x="2408525" y="5332341"/>
                </a:lnTo>
                <a:lnTo>
                  <a:pt x="2404839" y="5333983"/>
                </a:lnTo>
                <a:lnTo>
                  <a:pt x="2400871" y="5334804"/>
                </a:lnTo>
                <a:lnTo>
                  <a:pt x="2396334" y="5335352"/>
                </a:lnTo>
                <a:lnTo>
                  <a:pt x="2391230" y="5335626"/>
                </a:lnTo>
                <a:lnTo>
                  <a:pt x="2385559" y="5335626"/>
                </a:lnTo>
                <a:lnTo>
                  <a:pt x="2379322" y="5335352"/>
                </a:lnTo>
                <a:lnTo>
                  <a:pt x="2372517" y="5334804"/>
                </a:lnTo>
                <a:lnTo>
                  <a:pt x="2364863" y="5333709"/>
                </a:lnTo>
                <a:lnTo>
                  <a:pt x="2356924" y="5332066"/>
                </a:lnTo>
                <a:lnTo>
                  <a:pt x="2347567" y="5341101"/>
                </a:lnTo>
                <a:lnTo>
                  <a:pt x="2338495" y="5349040"/>
                </a:lnTo>
                <a:lnTo>
                  <a:pt x="2329139" y="5356433"/>
                </a:lnTo>
                <a:lnTo>
                  <a:pt x="2319782" y="5363004"/>
                </a:lnTo>
                <a:lnTo>
                  <a:pt x="2309859" y="5369027"/>
                </a:lnTo>
                <a:lnTo>
                  <a:pt x="2300220" y="5374228"/>
                </a:lnTo>
                <a:lnTo>
                  <a:pt x="2290296" y="5378883"/>
                </a:lnTo>
                <a:lnTo>
                  <a:pt x="2280656" y="5382441"/>
                </a:lnTo>
                <a:lnTo>
                  <a:pt x="2270449" y="5386001"/>
                </a:lnTo>
                <a:lnTo>
                  <a:pt x="2260526" y="5388738"/>
                </a:lnTo>
                <a:lnTo>
                  <a:pt x="2250320" y="5391202"/>
                </a:lnTo>
                <a:lnTo>
                  <a:pt x="2240113" y="5392845"/>
                </a:lnTo>
                <a:lnTo>
                  <a:pt x="2229622" y="5394214"/>
                </a:lnTo>
                <a:lnTo>
                  <a:pt x="2219415" y="5395035"/>
                </a:lnTo>
                <a:lnTo>
                  <a:pt x="2208925" y="5395582"/>
                </a:lnTo>
                <a:lnTo>
                  <a:pt x="2198151" y="5395582"/>
                </a:lnTo>
                <a:lnTo>
                  <a:pt x="2187661" y="5395582"/>
                </a:lnTo>
                <a:lnTo>
                  <a:pt x="2177171" y="5395309"/>
                </a:lnTo>
                <a:lnTo>
                  <a:pt x="2166680" y="5394487"/>
                </a:lnTo>
                <a:lnTo>
                  <a:pt x="2155623" y="5393666"/>
                </a:lnTo>
                <a:lnTo>
                  <a:pt x="2134358" y="5391476"/>
                </a:lnTo>
                <a:lnTo>
                  <a:pt x="2112528" y="5388464"/>
                </a:lnTo>
                <a:lnTo>
                  <a:pt x="2069432" y="5382441"/>
                </a:lnTo>
                <a:lnTo>
                  <a:pt x="2047601" y="5379978"/>
                </a:lnTo>
                <a:lnTo>
                  <a:pt x="2037111" y="5378883"/>
                </a:lnTo>
                <a:lnTo>
                  <a:pt x="2026337" y="5377787"/>
                </a:lnTo>
                <a:lnTo>
                  <a:pt x="2018398" y="5375050"/>
                </a:lnTo>
                <a:lnTo>
                  <a:pt x="2010743" y="5372585"/>
                </a:lnTo>
                <a:lnTo>
                  <a:pt x="2003371" y="5369300"/>
                </a:lnTo>
                <a:lnTo>
                  <a:pt x="1995716" y="5366562"/>
                </a:lnTo>
                <a:lnTo>
                  <a:pt x="1988345" y="5363004"/>
                </a:lnTo>
                <a:lnTo>
                  <a:pt x="1981256" y="5359718"/>
                </a:lnTo>
                <a:lnTo>
                  <a:pt x="1974452" y="5355885"/>
                </a:lnTo>
                <a:lnTo>
                  <a:pt x="1967364" y="5352326"/>
                </a:lnTo>
                <a:lnTo>
                  <a:pt x="1954038" y="5344113"/>
                </a:lnTo>
                <a:lnTo>
                  <a:pt x="1940996" y="5335626"/>
                </a:lnTo>
                <a:lnTo>
                  <a:pt x="1928238" y="5326865"/>
                </a:lnTo>
                <a:lnTo>
                  <a:pt x="1915763" y="5317557"/>
                </a:lnTo>
                <a:lnTo>
                  <a:pt x="1903288" y="5308248"/>
                </a:lnTo>
                <a:lnTo>
                  <a:pt x="1891097" y="5298392"/>
                </a:lnTo>
                <a:lnTo>
                  <a:pt x="1866997" y="5278954"/>
                </a:lnTo>
                <a:lnTo>
                  <a:pt x="1854805" y="5269098"/>
                </a:lnTo>
                <a:lnTo>
                  <a:pt x="1842614" y="5259789"/>
                </a:lnTo>
                <a:lnTo>
                  <a:pt x="1830139" y="5250208"/>
                </a:lnTo>
                <a:lnTo>
                  <a:pt x="1817380" y="5241173"/>
                </a:lnTo>
                <a:lnTo>
                  <a:pt x="1799802" y="5226663"/>
                </a:lnTo>
                <a:lnTo>
                  <a:pt x="1732324" y="5154659"/>
                </a:lnTo>
                <a:lnTo>
                  <a:pt x="1719565" y="5143435"/>
                </a:lnTo>
                <a:lnTo>
                  <a:pt x="1707373" y="5131936"/>
                </a:lnTo>
                <a:lnTo>
                  <a:pt x="1695182" y="5120438"/>
                </a:lnTo>
                <a:lnTo>
                  <a:pt x="1683274" y="5108665"/>
                </a:lnTo>
                <a:lnTo>
                  <a:pt x="1671366" y="5096893"/>
                </a:lnTo>
                <a:lnTo>
                  <a:pt x="1659742" y="5085120"/>
                </a:lnTo>
                <a:lnTo>
                  <a:pt x="1648118" y="5073348"/>
                </a:lnTo>
                <a:lnTo>
                  <a:pt x="1636493" y="5061028"/>
                </a:lnTo>
                <a:lnTo>
                  <a:pt x="1625436" y="5048708"/>
                </a:lnTo>
                <a:lnTo>
                  <a:pt x="1614378" y="5036388"/>
                </a:lnTo>
                <a:lnTo>
                  <a:pt x="1592547" y="5011201"/>
                </a:lnTo>
                <a:lnTo>
                  <a:pt x="1571283" y="4985740"/>
                </a:lnTo>
                <a:lnTo>
                  <a:pt x="1550586" y="4960005"/>
                </a:lnTo>
                <a:lnTo>
                  <a:pt x="1536410" y="4943852"/>
                </a:lnTo>
                <a:lnTo>
                  <a:pt x="1522234" y="4927973"/>
                </a:lnTo>
                <a:lnTo>
                  <a:pt x="1508057" y="4912094"/>
                </a:lnTo>
                <a:lnTo>
                  <a:pt x="1493597" y="4896489"/>
                </a:lnTo>
                <a:lnTo>
                  <a:pt x="1464111" y="4865278"/>
                </a:lnTo>
                <a:lnTo>
                  <a:pt x="1435192" y="4834068"/>
                </a:lnTo>
                <a:lnTo>
                  <a:pt x="1420449" y="4818189"/>
                </a:lnTo>
                <a:lnTo>
                  <a:pt x="1405989" y="4802310"/>
                </a:lnTo>
                <a:lnTo>
                  <a:pt x="1391813" y="4786157"/>
                </a:lnTo>
                <a:lnTo>
                  <a:pt x="1377920" y="4770278"/>
                </a:lnTo>
                <a:lnTo>
                  <a:pt x="1364311" y="4753851"/>
                </a:lnTo>
                <a:lnTo>
                  <a:pt x="1351269" y="4737424"/>
                </a:lnTo>
                <a:lnTo>
                  <a:pt x="1338227" y="4720450"/>
                </a:lnTo>
                <a:lnTo>
                  <a:pt x="1325752" y="4702929"/>
                </a:lnTo>
                <a:lnTo>
                  <a:pt x="1310726" y="4686229"/>
                </a:lnTo>
                <a:lnTo>
                  <a:pt x="1306189" y="4682122"/>
                </a:lnTo>
                <a:lnTo>
                  <a:pt x="1301936" y="4678289"/>
                </a:lnTo>
                <a:lnTo>
                  <a:pt x="1298251" y="4674456"/>
                </a:lnTo>
                <a:lnTo>
                  <a:pt x="1294281" y="4670075"/>
                </a:lnTo>
                <a:lnTo>
                  <a:pt x="1290312" y="4665695"/>
                </a:lnTo>
                <a:lnTo>
                  <a:pt x="1287193" y="4661589"/>
                </a:lnTo>
                <a:lnTo>
                  <a:pt x="1280672" y="4652554"/>
                </a:lnTo>
                <a:lnTo>
                  <a:pt x="1274718" y="4643520"/>
                </a:lnTo>
                <a:lnTo>
                  <a:pt x="1269047" y="4633664"/>
                </a:lnTo>
                <a:lnTo>
                  <a:pt x="1263944" y="4624081"/>
                </a:lnTo>
                <a:lnTo>
                  <a:pt x="1259408" y="4613952"/>
                </a:lnTo>
                <a:lnTo>
                  <a:pt x="1224535" y="4584657"/>
                </a:lnTo>
                <a:lnTo>
                  <a:pt x="1178320" y="4537842"/>
                </a:lnTo>
                <a:lnTo>
                  <a:pt x="1170949" y="4534557"/>
                </a:lnTo>
                <a:lnTo>
                  <a:pt x="1163861" y="4530724"/>
                </a:lnTo>
                <a:lnTo>
                  <a:pt x="1156772" y="4526891"/>
                </a:lnTo>
                <a:lnTo>
                  <a:pt x="1149968" y="4523331"/>
                </a:lnTo>
                <a:lnTo>
                  <a:pt x="1136643" y="4515118"/>
                </a:lnTo>
                <a:lnTo>
                  <a:pt x="1123601" y="4506357"/>
                </a:lnTo>
                <a:lnTo>
                  <a:pt x="1110842" y="4497323"/>
                </a:lnTo>
                <a:lnTo>
                  <a:pt x="1098367" y="4487740"/>
                </a:lnTo>
                <a:lnTo>
                  <a:pt x="1086176" y="4478432"/>
                </a:lnTo>
                <a:lnTo>
                  <a:pt x="1074268" y="4468303"/>
                </a:lnTo>
                <a:lnTo>
                  <a:pt x="1050735" y="4448591"/>
                </a:lnTo>
                <a:lnTo>
                  <a:pt x="1026919" y="4428605"/>
                </a:lnTo>
                <a:lnTo>
                  <a:pt x="1014728" y="4418749"/>
                </a:lnTo>
                <a:lnTo>
                  <a:pt x="1002536" y="4409440"/>
                </a:lnTo>
                <a:lnTo>
                  <a:pt x="990345" y="4399859"/>
                </a:lnTo>
                <a:lnTo>
                  <a:pt x="977586" y="4391098"/>
                </a:lnTo>
                <a:lnTo>
                  <a:pt x="967379" y="4387813"/>
                </a:lnTo>
                <a:lnTo>
                  <a:pt x="962276" y="4385896"/>
                </a:lnTo>
                <a:lnTo>
                  <a:pt x="957740" y="4383705"/>
                </a:lnTo>
                <a:lnTo>
                  <a:pt x="952920" y="4381789"/>
                </a:lnTo>
                <a:lnTo>
                  <a:pt x="948384" y="4379052"/>
                </a:lnTo>
                <a:lnTo>
                  <a:pt x="943847" y="4376587"/>
                </a:lnTo>
                <a:lnTo>
                  <a:pt x="939878" y="4373850"/>
                </a:lnTo>
                <a:lnTo>
                  <a:pt x="935625" y="4371112"/>
                </a:lnTo>
                <a:lnTo>
                  <a:pt x="931940" y="4367826"/>
                </a:lnTo>
                <a:lnTo>
                  <a:pt x="927970" y="4364815"/>
                </a:lnTo>
                <a:lnTo>
                  <a:pt x="924284" y="4361256"/>
                </a:lnTo>
                <a:lnTo>
                  <a:pt x="920882" y="4357697"/>
                </a:lnTo>
                <a:lnTo>
                  <a:pt x="917479" y="4353590"/>
                </a:lnTo>
                <a:lnTo>
                  <a:pt x="914644" y="4349757"/>
                </a:lnTo>
                <a:lnTo>
                  <a:pt x="911809" y="4345377"/>
                </a:lnTo>
                <a:lnTo>
                  <a:pt x="902169" y="4341271"/>
                </a:lnTo>
                <a:lnTo>
                  <a:pt x="892813" y="4337438"/>
                </a:lnTo>
                <a:lnTo>
                  <a:pt x="883741" y="4332510"/>
                </a:lnTo>
                <a:lnTo>
                  <a:pt x="875235" y="4327582"/>
                </a:lnTo>
                <a:lnTo>
                  <a:pt x="867012" y="4322380"/>
                </a:lnTo>
                <a:lnTo>
                  <a:pt x="858507" y="4316904"/>
                </a:lnTo>
                <a:lnTo>
                  <a:pt x="850568" y="4311155"/>
                </a:lnTo>
                <a:lnTo>
                  <a:pt x="842913" y="4305680"/>
                </a:lnTo>
                <a:lnTo>
                  <a:pt x="827603" y="4293359"/>
                </a:lnTo>
                <a:lnTo>
                  <a:pt x="812293" y="4280766"/>
                </a:lnTo>
                <a:lnTo>
                  <a:pt x="797550" y="4268172"/>
                </a:lnTo>
                <a:lnTo>
                  <a:pt x="782523" y="4255852"/>
                </a:lnTo>
                <a:lnTo>
                  <a:pt x="778270" y="4255852"/>
                </a:lnTo>
                <a:lnTo>
                  <a:pt x="774584" y="4256126"/>
                </a:lnTo>
                <a:lnTo>
                  <a:pt x="770899" y="4256947"/>
                </a:lnTo>
                <a:lnTo>
                  <a:pt x="768063" y="4258043"/>
                </a:lnTo>
                <a:lnTo>
                  <a:pt x="765228" y="4259138"/>
                </a:lnTo>
                <a:lnTo>
                  <a:pt x="762960" y="4261054"/>
                </a:lnTo>
                <a:lnTo>
                  <a:pt x="760692" y="4262696"/>
                </a:lnTo>
                <a:lnTo>
                  <a:pt x="758991" y="4264887"/>
                </a:lnTo>
                <a:lnTo>
                  <a:pt x="757573" y="4267351"/>
                </a:lnTo>
                <a:lnTo>
                  <a:pt x="756155" y="4269541"/>
                </a:lnTo>
                <a:lnTo>
                  <a:pt x="755021" y="4272005"/>
                </a:lnTo>
                <a:lnTo>
                  <a:pt x="753887" y="4275017"/>
                </a:lnTo>
                <a:lnTo>
                  <a:pt x="752186" y="4280766"/>
                </a:lnTo>
                <a:lnTo>
                  <a:pt x="750485" y="4286789"/>
                </a:lnTo>
                <a:lnTo>
                  <a:pt x="749918" y="4290074"/>
                </a:lnTo>
                <a:lnTo>
                  <a:pt x="749918" y="4291443"/>
                </a:lnTo>
                <a:lnTo>
                  <a:pt x="750201" y="4293359"/>
                </a:lnTo>
                <a:lnTo>
                  <a:pt x="750485" y="4294729"/>
                </a:lnTo>
                <a:lnTo>
                  <a:pt x="751052" y="4296097"/>
                </a:lnTo>
                <a:lnTo>
                  <a:pt x="751619" y="4297740"/>
                </a:lnTo>
                <a:lnTo>
                  <a:pt x="752469" y="4299382"/>
                </a:lnTo>
                <a:lnTo>
                  <a:pt x="770332" y="4317452"/>
                </a:lnTo>
                <a:lnTo>
                  <a:pt x="788477" y="4335795"/>
                </a:lnTo>
                <a:lnTo>
                  <a:pt x="797266" y="4345103"/>
                </a:lnTo>
                <a:lnTo>
                  <a:pt x="805771" y="4354412"/>
                </a:lnTo>
                <a:lnTo>
                  <a:pt x="814277" y="4363994"/>
                </a:lnTo>
                <a:lnTo>
                  <a:pt x="822500" y="4373576"/>
                </a:lnTo>
                <a:lnTo>
                  <a:pt x="830154" y="4383432"/>
                </a:lnTo>
                <a:lnTo>
                  <a:pt x="837243" y="4393561"/>
                </a:lnTo>
                <a:lnTo>
                  <a:pt x="844047" y="4403965"/>
                </a:lnTo>
                <a:lnTo>
                  <a:pt x="847166" y="4409440"/>
                </a:lnTo>
                <a:lnTo>
                  <a:pt x="850001" y="4414916"/>
                </a:lnTo>
                <a:lnTo>
                  <a:pt x="853120" y="4420666"/>
                </a:lnTo>
                <a:lnTo>
                  <a:pt x="855388" y="4426141"/>
                </a:lnTo>
                <a:lnTo>
                  <a:pt x="857940" y="4432164"/>
                </a:lnTo>
                <a:lnTo>
                  <a:pt x="860208" y="4437640"/>
                </a:lnTo>
                <a:lnTo>
                  <a:pt x="862193" y="4443663"/>
                </a:lnTo>
                <a:lnTo>
                  <a:pt x="863894" y="4449959"/>
                </a:lnTo>
                <a:lnTo>
                  <a:pt x="865311" y="4456257"/>
                </a:lnTo>
                <a:lnTo>
                  <a:pt x="867012" y="4462553"/>
                </a:lnTo>
                <a:lnTo>
                  <a:pt x="870415" y="4463101"/>
                </a:lnTo>
                <a:lnTo>
                  <a:pt x="874101" y="4464196"/>
                </a:lnTo>
                <a:lnTo>
                  <a:pt x="877503" y="4465291"/>
                </a:lnTo>
                <a:lnTo>
                  <a:pt x="880905" y="4466933"/>
                </a:lnTo>
                <a:lnTo>
                  <a:pt x="886009" y="4470219"/>
                </a:lnTo>
                <a:lnTo>
                  <a:pt x="890261" y="4473231"/>
                </a:lnTo>
                <a:lnTo>
                  <a:pt x="894515" y="4476789"/>
                </a:lnTo>
                <a:lnTo>
                  <a:pt x="898200" y="4480349"/>
                </a:lnTo>
                <a:lnTo>
                  <a:pt x="901602" y="4484455"/>
                </a:lnTo>
                <a:lnTo>
                  <a:pt x="904437" y="4488288"/>
                </a:lnTo>
                <a:lnTo>
                  <a:pt x="907273" y="4492668"/>
                </a:lnTo>
                <a:lnTo>
                  <a:pt x="909258" y="4497049"/>
                </a:lnTo>
                <a:lnTo>
                  <a:pt x="910959" y="4501429"/>
                </a:lnTo>
                <a:lnTo>
                  <a:pt x="912943" y="4506084"/>
                </a:lnTo>
                <a:lnTo>
                  <a:pt x="914077" y="4510738"/>
                </a:lnTo>
                <a:lnTo>
                  <a:pt x="915211" y="4515666"/>
                </a:lnTo>
                <a:lnTo>
                  <a:pt x="916062" y="4520594"/>
                </a:lnTo>
                <a:lnTo>
                  <a:pt x="916629" y="4525522"/>
                </a:lnTo>
                <a:lnTo>
                  <a:pt x="917479" y="4536199"/>
                </a:lnTo>
                <a:lnTo>
                  <a:pt x="932507" y="4553721"/>
                </a:lnTo>
                <a:lnTo>
                  <a:pt x="966245" y="4595608"/>
                </a:lnTo>
                <a:lnTo>
                  <a:pt x="1032023" y="4687324"/>
                </a:lnTo>
                <a:lnTo>
                  <a:pt x="1045632" y="4704298"/>
                </a:lnTo>
                <a:lnTo>
                  <a:pt x="1050735" y="4709226"/>
                </a:lnTo>
                <a:lnTo>
                  <a:pt x="1055555" y="4713880"/>
                </a:lnTo>
                <a:lnTo>
                  <a:pt x="1059808" y="4718808"/>
                </a:lnTo>
                <a:lnTo>
                  <a:pt x="1064344" y="4723736"/>
                </a:lnTo>
                <a:lnTo>
                  <a:pt x="1068313" y="4728664"/>
                </a:lnTo>
                <a:lnTo>
                  <a:pt x="1072283" y="4733866"/>
                </a:lnTo>
                <a:lnTo>
                  <a:pt x="1075969" y="4739341"/>
                </a:lnTo>
                <a:lnTo>
                  <a:pt x="1079371" y="4744817"/>
                </a:lnTo>
                <a:lnTo>
                  <a:pt x="1082774" y="4750292"/>
                </a:lnTo>
                <a:lnTo>
                  <a:pt x="1085609" y="4756041"/>
                </a:lnTo>
                <a:lnTo>
                  <a:pt x="1088444" y="4761517"/>
                </a:lnTo>
                <a:lnTo>
                  <a:pt x="1090428" y="4767540"/>
                </a:lnTo>
                <a:lnTo>
                  <a:pt x="1092413" y="4773563"/>
                </a:lnTo>
                <a:lnTo>
                  <a:pt x="1094114" y="4779860"/>
                </a:lnTo>
                <a:lnTo>
                  <a:pt x="1095532" y="4786157"/>
                </a:lnTo>
                <a:lnTo>
                  <a:pt x="1096666" y="4792727"/>
                </a:lnTo>
                <a:lnTo>
                  <a:pt x="1104888" y="4803952"/>
                </a:lnTo>
                <a:lnTo>
                  <a:pt x="1113394" y="4814903"/>
                </a:lnTo>
                <a:lnTo>
                  <a:pt x="1122183" y="4825580"/>
                </a:lnTo>
                <a:lnTo>
                  <a:pt x="1130972" y="4836258"/>
                </a:lnTo>
                <a:lnTo>
                  <a:pt x="1148834" y="4857613"/>
                </a:lnTo>
                <a:lnTo>
                  <a:pt x="1166696" y="4878693"/>
                </a:lnTo>
                <a:lnTo>
                  <a:pt x="1175485" y="4889644"/>
                </a:lnTo>
                <a:lnTo>
                  <a:pt x="1183991" y="4900322"/>
                </a:lnTo>
                <a:lnTo>
                  <a:pt x="1192213" y="4911273"/>
                </a:lnTo>
                <a:lnTo>
                  <a:pt x="1200435" y="4922497"/>
                </a:lnTo>
                <a:lnTo>
                  <a:pt x="1208091" y="4933996"/>
                </a:lnTo>
                <a:lnTo>
                  <a:pt x="1215178" y="4945494"/>
                </a:lnTo>
                <a:lnTo>
                  <a:pt x="1221983" y="4957267"/>
                </a:lnTo>
                <a:lnTo>
                  <a:pt x="1228220" y="4969587"/>
                </a:lnTo>
                <a:lnTo>
                  <a:pt x="1237293" y="4983275"/>
                </a:lnTo>
                <a:lnTo>
                  <a:pt x="1246933" y="4996964"/>
                </a:lnTo>
                <a:lnTo>
                  <a:pt x="1256572" y="5010380"/>
                </a:lnTo>
                <a:lnTo>
                  <a:pt x="1266779" y="5023521"/>
                </a:lnTo>
                <a:lnTo>
                  <a:pt x="1286910" y="5049529"/>
                </a:lnTo>
                <a:lnTo>
                  <a:pt x="1296833" y="5062671"/>
                </a:lnTo>
                <a:lnTo>
                  <a:pt x="1306756" y="5076086"/>
                </a:lnTo>
                <a:lnTo>
                  <a:pt x="1316112" y="5089501"/>
                </a:lnTo>
                <a:lnTo>
                  <a:pt x="1325186" y="5103189"/>
                </a:lnTo>
                <a:lnTo>
                  <a:pt x="1329154" y="5110308"/>
                </a:lnTo>
                <a:lnTo>
                  <a:pt x="1333124" y="5117426"/>
                </a:lnTo>
                <a:lnTo>
                  <a:pt x="1337093" y="5124544"/>
                </a:lnTo>
                <a:lnTo>
                  <a:pt x="1340779" y="5131936"/>
                </a:lnTo>
                <a:lnTo>
                  <a:pt x="1344181" y="5139328"/>
                </a:lnTo>
                <a:lnTo>
                  <a:pt x="1347017" y="5146720"/>
                </a:lnTo>
                <a:lnTo>
                  <a:pt x="1350135" y="5154386"/>
                </a:lnTo>
                <a:lnTo>
                  <a:pt x="1352687" y="5162325"/>
                </a:lnTo>
                <a:lnTo>
                  <a:pt x="1354955" y="5170265"/>
                </a:lnTo>
                <a:lnTo>
                  <a:pt x="1357223" y="5178204"/>
                </a:lnTo>
                <a:lnTo>
                  <a:pt x="1358641" y="5186144"/>
                </a:lnTo>
                <a:lnTo>
                  <a:pt x="1360059" y="5194905"/>
                </a:lnTo>
                <a:lnTo>
                  <a:pt x="1369698" y="5208046"/>
                </a:lnTo>
                <a:lnTo>
                  <a:pt x="1379338" y="5220913"/>
                </a:lnTo>
                <a:lnTo>
                  <a:pt x="1399468" y="5246648"/>
                </a:lnTo>
                <a:lnTo>
                  <a:pt x="1419881" y="5272383"/>
                </a:lnTo>
                <a:lnTo>
                  <a:pt x="1440579" y="5298118"/>
                </a:lnTo>
                <a:lnTo>
                  <a:pt x="1460993" y="5323853"/>
                </a:lnTo>
                <a:lnTo>
                  <a:pt x="1470916" y="5336721"/>
                </a:lnTo>
                <a:lnTo>
                  <a:pt x="1480839" y="5349588"/>
                </a:lnTo>
                <a:lnTo>
                  <a:pt x="1490479" y="5362729"/>
                </a:lnTo>
                <a:lnTo>
                  <a:pt x="1500119" y="5375871"/>
                </a:lnTo>
                <a:lnTo>
                  <a:pt x="1509192" y="5389012"/>
                </a:lnTo>
                <a:lnTo>
                  <a:pt x="1517697" y="5402427"/>
                </a:lnTo>
                <a:lnTo>
                  <a:pt x="1526487" y="5416389"/>
                </a:lnTo>
                <a:lnTo>
                  <a:pt x="1534425" y="5430078"/>
                </a:lnTo>
                <a:lnTo>
                  <a:pt x="1542080" y="5443767"/>
                </a:lnTo>
                <a:lnTo>
                  <a:pt x="1549168" y="5458003"/>
                </a:lnTo>
                <a:lnTo>
                  <a:pt x="1555972" y="5472240"/>
                </a:lnTo>
                <a:lnTo>
                  <a:pt x="1561927" y="5486750"/>
                </a:lnTo>
                <a:lnTo>
                  <a:pt x="1567597" y="5501534"/>
                </a:lnTo>
                <a:lnTo>
                  <a:pt x="1572701" y="5516592"/>
                </a:lnTo>
                <a:lnTo>
                  <a:pt x="1574685" y="5524257"/>
                </a:lnTo>
                <a:lnTo>
                  <a:pt x="1576670" y="5531923"/>
                </a:lnTo>
                <a:lnTo>
                  <a:pt x="1578654" y="5539589"/>
                </a:lnTo>
                <a:lnTo>
                  <a:pt x="1580355" y="5547529"/>
                </a:lnTo>
                <a:lnTo>
                  <a:pt x="1581773" y="5555468"/>
                </a:lnTo>
                <a:lnTo>
                  <a:pt x="1583190" y="5563408"/>
                </a:lnTo>
                <a:lnTo>
                  <a:pt x="1584041" y="5571621"/>
                </a:lnTo>
                <a:lnTo>
                  <a:pt x="1585176" y="5579560"/>
                </a:lnTo>
                <a:lnTo>
                  <a:pt x="1586026" y="5588048"/>
                </a:lnTo>
                <a:lnTo>
                  <a:pt x="1586593" y="5596261"/>
                </a:lnTo>
                <a:lnTo>
                  <a:pt x="1586877" y="5604474"/>
                </a:lnTo>
                <a:lnTo>
                  <a:pt x="1586877" y="5613235"/>
                </a:lnTo>
                <a:lnTo>
                  <a:pt x="1586593" y="5621722"/>
                </a:lnTo>
                <a:lnTo>
                  <a:pt x="1586310" y="5630482"/>
                </a:lnTo>
                <a:lnTo>
                  <a:pt x="1585743" y="5639243"/>
                </a:lnTo>
                <a:lnTo>
                  <a:pt x="1584892" y="5648004"/>
                </a:lnTo>
                <a:lnTo>
                  <a:pt x="1586026" y="5654849"/>
                </a:lnTo>
                <a:lnTo>
                  <a:pt x="1586593" y="5661420"/>
                </a:lnTo>
                <a:lnTo>
                  <a:pt x="1586593" y="5667990"/>
                </a:lnTo>
                <a:lnTo>
                  <a:pt x="1586310" y="5674287"/>
                </a:lnTo>
                <a:lnTo>
                  <a:pt x="1585743" y="5680857"/>
                </a:lnTo>
                <a:lnTo>
                  <a:pt x="1584892" y="5687155"/>
                </a:lnTo>
                <a:lnTo>
                  <a:pt x="1583474" y="5693725"/>
                </a:lnTo>
                <a:lnTo>
                  <a:pt x="1582340" y="5700022"/>
                </a:lnTo>
                <a:lnTo>
                  <a:pt x="1579505" y="5712890"/>
                </a:lnTo>
                <a:lnTo>
                  <a:pt x="1576103" y="5725483"/>
                </a:lnTo>
                <a:lnTo>
                  <a:pt x="1573552" y="5738350"/>
                </a:lnTo>
                <a:lnTo>
                  <a:pt x="1572417" y="5744648"/>
                </a:lnTo>
                <a:lnTo>
                  <a:pt x="1570999" y="5751218"/>
                </a:lnTo>
                <a:lnTo>
                  <a:pt x="1562777" y="5736160"/>
                </a:lnTo>
                <a:lnTo>
                  <a:pt x="1563911" y="5740267"/>
                </a:lnTo>
                <a:lnTo>
                  <a:pt x="1564479" y="5742457"/>
                </a:lnTo>
                <a:lnTo>
                  <a:pt x="1565612" y="5744100"/>
                </a:lnTo>
                <a:lnTo>
                  <a:pt x="1566747" y="5746290"/>
                </a:lnTo>
                <a:lnTo>
                  <a:pt x="1567880" y="5747933"/>
                </a:lnTo>
                <a:lnTo>
                  <a:pt x="1569298" y="5749576"/>
                </a:lnTo>
                <a:lnTo>
                  <a:pt x="1570999" y="5751218"/>
                </a:lnTo>
                <a:lnTo>
                  <a:pt x="1572134" y="5758336"/>
                </a:lnTo>
                <a:lnTo>
                  <a:pt x="1572701" y="5764907"/>
                </a:lnTo>
                <a:lnTo>
                  <a:pt x="1572701" y="5771203"/>
                </a:lnTo>
                <a:lnTo>
                  <a:pt x="1572417" y="5777501"/>
                </a:lnTo>
                <a:lnTo>
                  <a:pt x="1571283" y="5783250"/>
                </a:lnTo>
                <a:lnTo>
                  <a:pt x="1570432" y="5788999"/>
                </a:lnTo>
                <a:lnTo>
                  <a:pt x="1569015" y="5794748"/>
                </a:lnTo>
                <a:lnTo>
                  <a:pt x="1567597" y="5800224"/>
                </a:lnTo>
                <a:lnTo>
                  <a:pt x="1565612" y="5805426"/>
                </a:lnTo>
                <a:lnTo>
                  <a:pt x="1563344" y="5810627"/>
                </a:lnTo>
                <a:lnTo>
                  <a:pt x="1560793" y="5815555"/>
                </a:lnTo>
                <a:lnTo>
                  <a:pt x="1557957" y="5820210"/>
                </a:lnTo>
                <a:lnTo>
                  <a:pt x="1555122" y="5825138"/>
                </a:lnTo>
                <a:lnTo>
                  <a:pt x="1551720" y="5829792"/>
                </a:lnTo>
                <a:lnTo>
                  <a:pt x="1548601" y="5833899"/>
                </a:lnTo>
                <a:lnTo>
                  <a:pt x="1544631" y="5838552"/>
                </a:lnTo>
                <a:lnTo>
                  <a:pt x="1541229" y="5842659"/>
                </a:lnTo>
                <a:lnTo>
                  <a:pt x="1536977" y="5846766"/>
                </a:lnTo>
                <a:lnTo>
                  <a:pt x="1528755" y="5854979"/>
                </a:lnTo>
                <a:lnTo>
                  <a:pt x="1519965" y="5862919"/>
                </a:lnTo>
                <a:lnTo>
                  <a:pt x="1510609" y="5870310"/>
                </a:lnTo>
                <a:lnTo>
                  <a:pt x="1501253" y="5877703"/>
                </a:lnTo>
                <a:lnTo>
                  <a:pt x="1491329" y="5885369"/>
                </a:lnTo>
                <a:lnTo>
                  <a:pt x="1472334" y="5900153"/>
                </a:lnTo>
                <a:lnTo>
                  <a:pt x="1459008" y="5903711"/>
                </a:lnTo>
                <a:lnTo>
                  <a:pt x="1445682" y="5906996"/>
                </a:lnTo>
                <a:lnTo>
                  <a:pt x="1432356" y="5909187"/>
                </a:lnTo>
                <a:lnTo>
                  <a:pt x="1419315" y="5911104"/>
                </a:lnTo>
                <a:lnTo>
                  <a:pt x="1405989" y="5912472"/>
                </a:lnTo>
                <a:lnTo>
                  <a:pt x="1392663" y="5913294"/>
                </a:lnTo>
                <a:lnTo>
                  <a:pt x="1379381" y="5913566"/>
                </a:lnTo>
                <a:lnTo>
                  <a:pt x="1379295" y="5913566"/>
                </a:lnTo>
                <a:lnTo>
                  <a:pt x="1366012" y="5913294"/>
                </a:lnTo>
                <a:lnTo>
                  <a:pt x="1352687" y="5912746"/>
                </a:lnTo>
                <a:lnTo>
                  <a:pt x="1339645" y="5911924"/>
                </a:lnTo>
                <a:lnTo>
                  <a:pt x="1326319" y="5910829"/>
                </a:lnTo>
                <a:lnTo>
                  <a:pt x="1312994" y="5909187"/>
                </a:lnTo>
                <a:lnTo>
                  <a:pt x="1299668" y="5907271"/>
                </a:lnTo>
                <a:lnTo>
                  <a:pt x="1286343" y="5905628"/>
                </a:lnTo>
                <a:lnTo>
                  <a:pt x="1259692" y="5901248"/>
                </a:lnTo>
                <a:lnTo>
                  <a:pt x="1253454" y="5901521"/>
                </a:lnTo>
                <a:lnTo>
                  <a:pt x="1247500" y="5901795"/>
                </a:lnTo>
                <a:lnTo>
                  <a:pt x="1241262" y="5901795"/>
                </a:lnTo>
                <a:lnTo>
                  <a:pt x="1235309" y="5901795"/>
                </a:lnTo>
                <a:lnTo>
                  <a:pt x="1229354" y="5901248"/>
                </a:lnTo>
                <a:lnTo>
                  <a:pt x="1223684" y="5900700"/>
                </a:lnTo>
                <a:lnTo>
                  <a:pt x="1218013" y="5900153"/>
                </a:lnTo>
                <a:lnTo>
                  <a:pt x="1212910" y="5899331"/>
                </a:lnTo>
                <a:lnTo>
                  <a:pt x="1207523" y="5898236"/>
                </a:lnTo>
                <a:lnTo>
                  <a:pt x="1202136" y="5896593"/>
                </a:lnTo>
                <a:lnTo>
                  <a:pt x="1196750" y="5895225"/>
                </a:lnTo>
                <a:lnTo>
                  <a:pt x="1191646" y="5893855"/>
                </a:lnTo>
                <a:lnTo>
                  <a:pt x="1186826" y="5891939"/>
                </a:lnTo>
                <a:lnTo>
                  <a:pt x="1182006" y="5889749"/>
                </a:lnTo>
                <a:lnTo>
                  <a:pt x="1176903" y="5887832"/>
                </a:lnTo>
                <a:lnTo>
                  <a:pt x="1172367" y="5885642"/>
                </a:lnTo>
                <a:lnTo>
                  <a:pt x="1167830" y="5882904"/>
                </a:lnTo>
                <a:lnTo>
                  <a:pt x="1163294" y="5880441"/>
                </a:lnTo>
                <a:lnTo>
                  <a:pt x="1158758" y="5877703"/>
                </a:lnTo>
                <a:lnTo>
                  <a:pt x="1154504" y="5874691"/>
                </a:lnTo>
                <a:lnTo>
                  <a:pt x="1145716" y="5868668"/>
                </a:lnTo>
                <a:lnTo>
                  <a:pt x="1137777" y="5861824"/>
                </a:lnTo>
                <a:lnTo>
                  <a:pt x="1129838" y="5854431"/>
                </a:lnTo>
                <a:lnTo>
                  <a:pt x="1122467" y="5846218"/>
                </a:lnTo>
                <a:lnTo>
                  <a:pt x="1115095" y="5838005"/>
                </a:lnTo>
                <a:lnTo>
                  <a:pt x="1108291" y="5829244"/>
                </a:lnTo>
                <a:lnTo>
                  <a:pt x="1098934" y="5819936"/>
                </a:lnTo>
                <a:lnTo>
                  <a:pt x="1090145" y="5810627"/>
                </a:lnTo>
                <a:lnTo>
                  <a:pt x="1081355" y="5801046"/>
                </a:lnTo>
                <a:lnTo>
                  <a:pt x="1072850" y="5791737"/>
                </a:lnTo>
                <a:lnTo>
                  <a:pt x="1064628" y="5781881"/>
                </a:lnTo>
                <a:lnTo>
                  <a:pt x="1056405" y="5772299"/>
                </a:lnTo>
                <a:lnTo>
                  <a:pt x="1048184" y="5762443"/>
                </a:lnTo>
                <a:lnTo>
                  <a:pt x="1040528" y="5752861"/>
                </a:lnTo>
                <a:lnTo>
                  <a:pt x="1025218" y="5732875"/>
                </a:lnTo>
                <a:lnTo>
                  <a:pt x="1010475" y="5712068"/>
                </a:lnTo>
                <a:lnTo>
                  <a:pt x="996016" y="5691535"/>
                </a:lnTo>
                <a:lnTo>
                  <a:pt x="982123" y="5671001"/>
                </a:lnTo>
                <a:lnTo>
                  <a:pt x="968513" y="5649647"/>
                </a:lnTo>
                <a:lnTo>
                  <a:pt x="955471" y="5628292"/>
                </a:lnTo>
                <a:lnTo>
                  <a:pt x="942713" y="5607212"/>
                </a:lnTo>
                <a:lnTo>
                  <a:pt x="929954" y="5585310"/>
                </a:lnTo>
                <a:lnTo>
                  <a:pt x="905288" y="5542053"/>
                </a:lnTo>
                <a:lnTo>
                  <a:pt x="880621" y="5498522"/>
                </a:lnTo>
                <a:lnTo>
                  <a:pt x="865028" y="5482918"/>
                </a:lnTo>
                <a:lnTo>
                  <a:pt x="813427" y="5410366"/>
                </a:lnTo>
                <a:lnTo>
                  <a:pt x="782240" y="5364372"/>
                </a:lnTo>
                <a:lnTo>
                  <a:pt x="750485" y="5318652"/>
                </a:lnTo>
                <a:lnTo>
                  <a:pt x="735458" y="5302225"/>
                </a:lnTo>
                <a:lnTo>
                  <a:pt x="650401" y="5185049"/>
                </a:lnTo>
                <a:lnTo>
                  <a:pt x="643030" y="5180942"/>
                </a:lnTo>
                <a:lnTo>
                  <a:pt x="636509" y="5176288"/>
                </a:lnTo>
                <a:lnTo>
                  <a:pt x="633674" y="5173824"/>
                </a:lnTo>
                <a:lnTo>
                  <a:pt x="630838" y="5171633"/>
                </a:lnTo>
                <a:lnTo>
                  <a:pt x="628003" y="5169170"/>
                </a:lnTo>
                <a:lnTo>
                  <a:pt x="625735" y="5166432"/>
                </a:lnTo>
                <a:lnTo>
                  <a:pt x="623467" y="5163694"/>
                </a:lnTo>
                <a:lnTo>
                  <a:pt x="621766" y="5160409"/>
                </a:lnTo>
                <a:lnTo>
                  <a:pt x="620632" y="5157397"/>
                </a:lnTo>
                <a:lnTo>
                  <a:pt x="619781" y="5153838"/>
                </a:lnTo>
                <a:lnTo>
                  <a:pt x="619214" y="5150279"/>
                </a:lnTo>
                <a:lnTo>
                  <a:pt x="619498" y="5146173"/>
                </a:lnTo>
                <a:lnTo>
                  <a:pt x="620065" y="5141792"/>
                </a:lnTo>
                <a:lnTo>
                  <a:pt x="621199" y="5137412"/>
                </a:lnTo>
                <a:lnTo>
                  <a:pt x="614394" y="5130841"/>
                </a:lnTo>
                <a:lnTo>
                  <a:pt x="607873" y="5124271"/>
                </a:lnTo>
                <a:lnTo>
                  <a:pt x="601635" y="5117426"/>
                </a:lnTo>
                <a:lnTo>
                  <a:pt x="595398" y="5110308"/>
                </a:lnTo>
                <a:lnTo>
                  <a:pt x="589160" y="5103189"/>
                </a:lnTo>
                <a:lnTo>
                  <a:pt x="583490" y="5096345"/>
                </a:lnTo>
                <a:lnTo>
                  <a:pt x="577536" y="5089227"/>
                </a:lnTo>
                <a:lnTo>
                  <a:pt x="572433" y="5081835"/>
                </a:lnTo>
                <a:lnTo>
                  <a:pt x="567045" y="5074443"/>
                </a:lnTo>
                <a:lnTo>
                  <a:pt x="561659" y="5067051"/>
                </a:lnTo>
                <a:lnTo>
                  <a:pt x="556556" y="5059112"/>
                </a:lnTo>
                <a:lnTo>
                  <a:pt x="551735" y="5051446"/>
                </a:lnTo>
                <a:lnTo>
                  <a:pt x="547199" y="5043780"/>
                </a:lnTo>
                <a:lnTo>
                  <a:pt x="542663" y="5035840"/>
                </a:lnTo>
                <a:lnTo>
                  <a:pt x="538126" y="5027627"/>
                </a:lnTo>
                <a:lnTo>
                  <a:pt x="534157" y="5019688"/>
                </a:lnTo>
                <a:lnTo>
                  <a:pt x="530188" y="5016950"/>
                </a:lnTo>
                <a:lnTo>
                  <a:pt x="526785" y="5013665"/>
                </a:lnTo>
                <a:lnTo>
                  <a:pt x="519698" y="5007642"/>
                </a:lnTo>
                <a:lnTo>
                  <a:pt x="513460" y="5001071"/>
                </a:lnTo>
                <a:lnTo>
                  <a:pt x="507506" y="4994501"/>
                </a:lnTo>
                <a:lnTo>
                  <a:pt x="501835" y="4987383"/>
                </a:lnTo>
                <a:lnTo>
                  <a:pt x="496732" y="4980264"/>
                </a:lnTo>
                <a:lnTo>
                  <a:pt x="491912" y="4972872"/>
                </a:lnTo>
                <a:lnTo>
                  <a:pt x="487659" y="4965480"/>
                </a:lnTo>
                <a:lnTo>
                  <a:pt x="483407" y="4957540"/>
                </a:lnTo>
                <a:lnTo>
                  <a:pt x="479153" y="4949875"/>
                </a:lnTo>
                <a:lnTo>
                  <a:pt x="470932" y="4934270"/>
                </a:lnTo>
                <a:lnTo>
                  <a:pt x="462709" y="4918391"/>
                </a:lnTo>
                <a:lnTo>
                  <a:pt x="458457" y="4910999"/>
                </a:lnTo>
                <a:lnTo>
                  <a:pt x="453920" y="4903333"/>
                </a:lnTo>
                <a:lnTo>
                  <a:pt x="426135" y="4867469"/>
                </a:lnTo>
                <a:lnTo>
                  <a:pt x="291178" y="4674182"/>
                </a:lnTo>
                <a:lnTo>
                  <a:pt x="193930" y="4541401"/>
                </a:lnTo>
                <a:lnTo>
                  <a:pt x="188543" y="4535652"/>
                </a:lnTo>
                <a:lnTo>
                  <a:pt x="183440" y="4529354"/>
                </a:lnTo>
                <a:lnTo>
                  <a:pt x="178336" y="4523331"/>
                </a:lnTo>
                <a:lnTo>
                  <a:pt x="173800" y="4517035"/>
                </a:lnTo>
                <a:lnTo>
                  <a:pt x="164727" y="4504167"/>
                </a:lnTo>
                <a:lnTo>
                  <a:pt x="156222" y="4491300"/>
                </a:lnTo>
                <a:lnTo>
                  <a:pt x="148283" y="4477884"/>
                </a:lnTo>
                <a:lnTo>
                  <a:pt x="140344" y="4464470"/>
                </a:lnTo>
                <a:lnTo>
                  <a:pt x="132973" y="4450507"/>
                </a:lnTo>
                <a:lnTo>
                  <a:pt x="125884" y="4437092"/>
                </a:lnTo>
                <a:lnTo>
                  <a:pt x="111708" y="4409440"/>
                </a:lnTo>
                <a:lnTo>
                  <a:pt x="104337" y="4396026"/>
                </a:lnTo>
                <a:lnTo>
                  <a:pt x="96965" y="4382337"/>
                </a:lnTo>
                <a:lnTo>
                  <a:pt x="89593" y="4368922"/>
                </a:lnTo>
                <a:lnTo>
                  <a:pt x="81088" y="4355507"/>
                </a:lnTo>
                <a:lnTo>
                  <a:pt x="72866" y="4342366"/>
                </a:lnTo>
                <a:lnTo>
                  <a:pt x="63793" y="4329772"/>
                </a:lnTo>
                <a:lnTo>
                  <a:pt x="60391" y="4323475"/>
                </a:lnTo>
                <a:lnTo>
                  <a:pt x="57272" y="4317178"/>
                </a:lnTo>
                <a:lnTo>
                  <a:pt x="53870" y="4311155"/>
                </a:lnTo>
                <a:lnTo>
                  <a:pt x="51034" y="4304858"/>
                </a:lnTo>
                <a:lnTo>
                  <a:pt x="45931" y="4292264"/>
                </a:lnTo>
                <a:lnTo>
                  <a:pt x="41395" y="4279945"/>
                </a:lnTo>
                <a:lnTo>
                  <a:pt x="37709" y="4267351"/>
                </a:lnTo>
                <a:lnTo>
                  <a:pt x="34307" y="4254483"/>
                </a:lnTo>
                <a:lnTo>
                  <a:pt x="31755" y="4241342"/>
                </a:lnTo>
                <a:lnTo>
                  <a:pt x="29771" y="4228201"/>
                </a:lnTo>
                <a:lnTo>
                  <a:pt x="28069" y="4215334"/>
                </a:lnTo>
                <a:lnTo>
                  <a:pt x="26935" y="4202192"/>
                </a:lnTo>
                <a:lnTo>
                  <a:pt x="26368" y="4189051"/>
                </a:lnTo>
                <a:lnTo>
                  <a:pt x="26368" y="4175910"/>
                </a:lnTo>
                <a:lnTo>
                  <a:pt x="26651" y="4162494"/>
                </a:lnTo>
                <a:lnTo>
                  <a:pt x="27218" y="4149353"/>
                </a:lnTo>
                <a:lnTo>
                  <a:pt x="28353" y="4135938"/>
                </a:lnTo>
                <a:lnTo>
                  <a:pt x="29771" y="4122523"/>
                </a:lnTo>
                <a:lnTo>
                  <a:pt x="35441" y="4116500"/>
                </a:lnTo>
                <a:lnTo>
                  <a:pt x="34590" y="4116226"/>
                </a:lnTo>
                <a:lnTo>
                  <a:pt x="33173" y="4117595"/>
                </a:lnTo>
                <a:lnTo>
                  <a:pt x="31755" y="4118964"/>
                </a:lnTo>
                <a:lnTo>
                  <a:pt x="29771" y="4122523"/>
                </a:lnTo>
                <a:lnTo>
                  <a:pt x="26368" y="4114036"/>
                </a:lnTo>
                <a:lnTo>
                  <a:pt x="23533" y="4105549"/>
                </a:lnTo>
                <a:lnTo>
                  <a:pt x="20981" y="4097062"/>
                </a:lnTo>
                <a:lnTo>
                  <a:pt x="19280" y="4088575"/>
                </a:lnTo>
                <a:lnTo>
                  <a:pt x="17579" y="4080088"/>
                </a:lnTo>
                <a:lnTo>
                  <a:pt x="16161" y="4071600"/>
                </a:lnTo>
                <a:lnTo>
                  <a:pt x="15310" y="4062840"/>
                </a:lnTo>
                <a:lnTo>
                  <a:pt x="14743" y="4054353"/>
                </a:lnTo>
                <a:lnTo>
                  <a:pt x="14460" y="4045865"/>
                </a:lnTo>
                <a:lnTo>
                  <a:pt x="14460" y="4037105"/>
                </a:lnTo>
                <a:lnTo>
                  <a:pt x="14743" y="4028344"/>
                </a:lnTo>
                <a:lnTo>
                  <a:pt x="15027" y="4019857"/>
                </a:lnTo>
                <a:lnTo>
                  <a:pt x="16729" y="4002335"/>
                </a:lnTo>
                <a:lnTo>
                  <a:pt x="18430" y="3985087"/>
                </a:lnTo>
                <a:lnTo>
                  <a:pt x="16161" y="3968113"/>
                </a:lnTo>
                <a:lnTo>
                  <a:pt x="14176" y="3951413"/>
                </a:lnTo>
                <a:lnTo>
                  <a:pt x="12759" y="3934439"/>
                </a:lnTo>
                <a:lnTo>
                  <a:pt x="12192" y="3926226"/>
                </a:lnTo>
                <a:lnTo>
                  <a:pt x="11625" y="3917738"/>
                </a:lnTo>
                <a:lnTo>
                  <a:pt x="11625" y="3909252"/>
                </a:lnTo>
                <a:lnTo>
                  <a:pt x="11625" y="3901038"/>
                </a:lnTo>
                <a:lnTo>
                  <a:pt x="11908" y="3892277"/>
                </a:lnTo>
                <a:lnTo>
                  <a:pt x="12192" y="3884064"/>
                </a:lnTo>
                <a:lnTo>
                  <a:pt x="13042" y="3875851"/>
                </a:lnTo>
                <a:lnTo>
                  <a:pt x="14176" y="3867090"/>
                </a:lnTo>
                <a:lnTo>
                  <a:pt x="15594" y="3858877"/>
                </a:lnTo>
                <a:lnTo>
                  <a:pt x="17863" y="3850389"/>
                </a:lnTo>
                <a:lnTo>
                  <a:pt x="14743" y="3847104"/>
                </a:lnTo>
                <a:lnTo>
                  <a:pt x="12475" y="3843819"/>
                </a:lnTo>
                <a:lnTo>
                  <a:pt x="10207" y="3840260"/>
                </a:lnTo>
                <a:lnTo>
                  <a:pt x="7939" y="3837248"/>
                </a:lnTo>
                <a:lnTo>
                  <a:pt x="6238" y="3833415"/>
                </a:lnTo>
                <a:lnTo>
                  <a:pt x="4537" y="3830130"/>
                </a:lnTo>
                <a:lnTo>
                  <a:pt x="2835" y="3826571"/>
                </a:lnTo>
                <a:lnTo>
                  <a:pt x="1985" y="3822738"/>
                </a:lnTo>
                <a:lnTo>
                  <a:pt x="1134" y="3819179"/>
                </a:lnTo>
                <a:lnTo>
                  <a:pt x="567" y="3815346"/>
                </a:lnTo>
                <a:lnTo>
                  <a:pt x="0" y="3811787"/>
                </a:lnTo>
                <a:lnTo>
                  <a:pt x="0" y="3807680"/>
                </a:lnTo>
                <a:lnTo>
                  <a:pt x="0" y="3804121"/>
                </a:lnTo>
                <a:lnTo>
                  <a:pt x="284" y="3800014"/>
                </a:lnTo>
                <a:lnTo>
                  <a:pt x="1134" y="3795908"/>
                </a:lnTo>
                <a:lnTo>
                  <a:pt x="1701" y="3792075"/>
                </a:lnTo>
                <a:lnTo>
                  <a:pt x="1701" y="3775101"/>
                </a:lnTo>
                <a:lnTo>
                  <a:pt x="1701" y="3758127"/>
                </a:lnTo>
                <a:lnTo>
                  <a:pt x="851" y="3724452"/>
                </a:lnTo>
                <a:lnTo>
                  <a:pt x="851" y="3707478"/>
                </a:lnTo>
                <a:lnTo>
                  <a:pt x="1418" y="3691051"/>
                </a:lnTo>
                <a:lnTo>
                  <a:pt x="1701" y="3682565"/>
                </a:lnTo>
                <a:lnTo>
                  <a:pt x="2268" y="3674352"/>
                </a:lnTo>
                <a:lnTo>
                  <a:pt x="3119" y="3666138"/>
                </a:lnTo>
                <a:lnTo>
                  <a:pt x="4254" y="3657651"/>
                </a:lnTo>
                <a:lnTo>
                  <a:pt x="7372" y="3637391"/>
                </a:lnTo>
                <a:lnTo>
                  <a:pt x="8790" y="3628083"/>
                </a:lnTo>
                <a:lnTo>
                  <a:pt x="10774" y="3619322"/>
                </a:lnTo>
                <a:lnTo>
                  <a:pt x="12759" y="3611109"/>
                </a:lnTo>
                <a:lnTo>
                  <a:pt x="14743" y="3603443"/>
                </a:lnTo>
                <a:lnTo>
                  <a:pt x="17296" y="3596325"/>
                </a:lnTo>
                <a:lnTo>
                  <a:pt x="19847" y="3589481"/>
                </a:lnTo>
                <a:lnTo>
                  <a:pt x="22399" y="3583184"/>
                </a:lnTo>
                <a:lnTo>
                  <a:pt x="25517" y="3577435"/>
                </a:lnTo>
                <a:lnTo>
                  <a:pt x="28636" y="3571959"/>
                </a:lnTo>
                <a:lnTo>
                  <a:pt x="32322" y="3567031"/>
                </a:lnTo>
                <a:lnTo>
                  <a:pt x="36291" y="3562377"/>
                </a:lnTo>
                <a:lnTo>
                  <a:pt x="40544" y="3558544"/>
                </a:lnTo>
                <a:lnTo>
                  <a:pt x="45081" y="3554438"/>
                </a:lnTo>
                <a:lnTo>
                  <a:pt x="50184" y="3551426"/>
                </a:lnTo>
                <a:lnTo>
                  <a:pt x="55288" y="3548140"/>
                </a:lnTo>
                <a:lnTo>
                  <a:pt x="60958" y="3545677"/>
                </a:lnTo>
                <a:lnTo>
                  <a:pt x="67196" y="3543212"/>
                </a:lnTo>
                <a:lnTo>
                  <a:pt x="73716" y="3541296"/>
                </a:lnTo>
                <a:lnTo>
                  <a:pt x="80805" y="3539654"/>
                </a:lnTo>
                <a:lnTo>
                  <a:pt x="88743" y="3538284"/>
                </a:lnTo>
                <a:lnTo>
                  <a:pt x="96682" y="3536916"/>
                </a:lnTo>
                <a:lnTo>
                  <a:pt x="105188" y="3536094"/>
                </a:lnTo>
                <a:lnTo>
                  <a:pt x="114543" y="3535547"/>
                </a:lnTo>
                <a:lnTo>
                  <a:pt x="124183" y="3534999"/>
                </a:lnTo>
                <a:lnTo>
                  <a:pt x="134674" y="3534999"/>
                </a:lnTo>
                <a:lnTo>
                  <a:pt x="145448" y="3534999"/>
                </a:lnTo>
                <a:lnTo>
                  <a:pt x="169264" y="3535547"/>
                </a:lnTo>
                <a:lnTo>
                  <a:pt x="195915" y="3536916"/>
                </a:lnTo>
                <a:lnTo>
                  <a:pt x="424717" y="3536642"/>
                </a:lnTo>
                <a:lnTo>
                  <a:pt x="391828" y="3454235"/>
                </a:lnTo>
                <a:lnTo>
                  <a:pt x="358657" y="3372103"/>
                </a:lnTo>
                <a:lnTo>
                  <a:pt x="309607" y="3236857"/>
                </a:lnTo>
                <a:lnTo>
                  <a:pt x="306489" y="3228917"/>
                </a:lnTo>
                <a:lnTo>
                  <a:pt x="303086" y="3220704"/>
                </a:lnTo>
                <a:lnTo>
                  <a:pt x="300251" y="3212491"/>
                </a:lnTo>
                <a:lnTo>
                  <a:pt x="297699" y="3204277"/>
                </a:lnTo>
                <a:lnTo>
                  <a:pt x="292596" y="3187577"/>
                </a:lnTo>
                <a:lnTo>
                  <a:pt x="288343" y="3171151"/>
                </a:lnTo>
                <a:lnTo>
                  <a:pt x="284941" y="3154450"/>
                </a:lnTo>
                <a:lnTo>
                  <a:pt x="281822" y="3137476"/>
                </a:lnTo>
                <a:lnTo>
                  <a:pt x="279270" y="3121049"/>
                </a:lnTo>
                <a:lnTo>
                  <a:pt x="277285" y="3104075"/>
                </a:lnTo>
                <a:lnTo>
                  <a:pt x="276151" y="3087375"/>
                </a:lnTo>
                <a:lnTo>
                  <a:pt x="275301" y="3070127"/>
                </a:lnTo>
                <a:lnTo>
                  <a:pt x="274734" y="3053153"/>
                </a:lnTo>
                <a:lnTo>
                  <a:pt x="274734" y="3035905"/>
                </a:lnTo>
                <a:lnTo>
                  <a:pt x="275301" y="3019205"/>
                </a:lnTo>
                <a:lnTo>
                  <a:pt x="275868" y="3001957"/>
                </a:lnTo>
                <a:lnTo>
                  <a:pt x="277002" y="2984709"/>
                </a:lnTo>
                <a:lnTo>
                  <a:pt x="278419" y="2967735"/>
                </a:lnTo>
                <a:lnTo>
                  <a:pt x="275584" y="2743786"/>
                </a:lnTo>
                <a:lnTo>
                  <a:pt x="278986" y="2640025"/>
                </a:lnTo>
                <a:lnTo>
                  <a:pt x="280405" y="2634002"/>
                </a:lnTo>
                <a:lnTo>
                  <a:pt x="281822" y="2627979"/>
                </a:lnTo>
                <a:lnTo>
                  <a:pt x="283523" y="2622229"/>
                </a:lnTo>
                <a:lnTo>
                  <a:pt x="285791" y="2617028"/>
                </a:lnTo>
                <a:lnTo>
                  <a:pt x="287776" y="2612100"/>
                </a:lnTo>
                <a:lnTo>
                  <a:pt x="290044" y="2607172"/>
                </a:lnTo>
                <a:lnTo>
                  <a:pt x="292880" y="2602517"/>
                </a:lnTo>
                <a:lnTo>
                  <a:pt x="295431" y="2598137"/>
                </a:lnTo>
                <a:lnTo>
                  <a:pt x="298550" y="2594304"/>
                </a:lnTo>
                <a:lnTo>
                  <a:pt x="301668" y="2590471"/>
                </a:lnTo>
                <a:lnTo>
                  <a:pt x="305071" y="2587186"/>
                </a:lnTo>
                <a:lnTo>
                  <a:pt x="308190" y="2583900"/>
                </a:lnTo>
                <a:lnTo>
                  <a:pt x="311875" y="2580889"/>
                </a:lnTo>
                <a:lnTo>
                  <a:pt x="315561" y="2577877"/>
                </a:lnTo>
                <a:lnTo>
                  <a:pt x="319531" y="2575687"/>
                </a:lnTo>
                <a:lnTo>
                  <a:pt x="323783" y="2573497"/>
                </a:lnTo>
                <a:lnTo>
                  <a:pt x="328036" y="2571034"/>
                </a:lnTo>
                <a:lnTo>
                  <a:pt x="332573" y="2569391"/>
                </a:lnTo>
                <a:lnTo>
                  <a:pt x="337109" y="2567748"/>
                </a:lnTo>
                <a:lnTo>
                  <a:pt x="341645" y="2566105"/>
                </a:lnTo>
                <a:lnTo>
                  <a:pt x="346465" y="2565010"/>
                </a:lnTo>
                <a:lnTo>
                  <a:pt x="351568" y="2564188"/>
                </a:lnTo>
                <a:lnTo>
                  <a:pt x="356956" y="2563368"/>
                </a:lnTo>
                <a:lnTo>
                  <a:pt x="362059" y="2562820"/>
                </a:lnTo>
                <a:lnTo>
                  <a:pt x="367446" y="2562546"/>
                </a:lnTo>
                <a:lnTo>
                  <a:pt x="373116" y="2562273"/>
                </a:lnTo>
                <a:lnTo>
                  <a:pt x="378786" y="2562273"/>
                </a:lnTo>
                <a:lnTo>
                  <a:pt x="384741" y="2562546"/>
                </a:lnTo>
                <a:lnTo>
                  <a:pt x="396649" y="2563368"/>
                </a:lnTo>
                <a:lnTo>
                  <a:pt x="409407" y="2565010"/>
                </a:lnTo>
                <a:lnTo>
                  <a:pt x="474050" y="2564736"/>
                </a:lnTo>
                <a:lnTo>
                  <a:pt x="552586" y="2561177"/>
                </a:lnTo>
                <a:lnTo>
                  <a:pt x="540678" y="2489174"/>
                </a:lnTo>
                <a:lnTo>
                  <a:pt x="541245" y="2485068"/>
                </a:lnTo>
                <a:lnTo>
                  <a:pt x="541528" y="2480687"/>
                </a:lnTo>
                <a:lnTo>
                  <a:pt x="541245" y="2472200"/>
                </a:lnTo>
                <a:lnTo>
                  <a:pt x="540678" y="2463439"/>
                </a:lnTo>
                <a:lnTo>
                  <a:pt x="539544" y="2454952"/>
                </a:lnTo>
                <a:lnTo>
                  <a:pt x="537843" y="2446739"/>
                </a:lnTo>
                <a:lnTo>
                  <a:pt x="536142" y="2437978"/>
                </a:lnTo>
                <a:lnTo>
                  <a:pt x="532456" y="2421004"/>
                </a:lnTo>
                <a:lnTo>
                  <a:pt x="531039" y="2412516"/>
                </a:lnTo>
                <a:lnTo>
                  <a:pt x="529904" y="2404030"/>
                </a:lnTo>
                <a:lnTo>
                  <a:pt x="529337" y="2395542"/>
                </a:lnTo>
                <a:lnTo>
                  <a:pt x="529053" y="2386781"/>
                </a:lnTo>
                <a:lnTo>
                  <a:pt x="529337" y="2382401"/>
                </a:lnTo>
                <a:lnTo>
                  <a:pt x="529904" y="2378295"/>
                </a:lnTo>
                <a:lnTo>
                  <a:pt x="530471" y="2373914"/>
                </a:lnTo>
                <a:lnTo>
                  <a:pt x="531322" y="2369534"/>
                </a:lnTo>
                <a:lnTo>
                  <a:pt x="532456" y="2365427"/>
                </a:lnTo>
                <a:lnTo>
                  <a:pt x="534157" y="2361046"/>
                </a:lnTo>
                <a:lnTo>
                  <a:pt x="535858" y="2356666"/>
                </a:lnTo>
                <a:lnTo>
                  <a:pt x="537559" y="2352560"/>
                </a:lnTo>
                <a:lnTo>
                  <a:pt x="535008" y="2340787"/>
                </a:lnTo>
                <a:lnTo>
                  <a:pt x="532456" y="2328741"/>
                </a:lnTo>
                <a:lnTo>
                  <a:pt x="530188" y="2316969"/>
                </a:lnTo>
                <a:lnTo>
                  <a:pt x="528203" y="2304923"/>
                </a:lnTo>
                <a:lnTo>
                  <a:pt x="526502" y="2292877"/>
                </a:lnTo>
                <a:lnTo>
                  <a:pt x="525084" y="2281378"/>
                </a:lnTo>
                <a:lnTo>
                  <a:pt x="523950" y="2269332"/>
                </a:lnTo>
                <a:lnTo>
                  <a:pt x="523100" y="2257286"/>
                </a:lnTo>
                <a:lnTo>
                  <a:pt x="522249" y="2245240"/>
                </a:lnTo>
                <a:lnTo>
                  <a:pt x="521966" y="2233467"/>
                </a:lnTo>
                <a:lnTo>
                  <a:pt x="521966" y="2221421"/>
                </a:lnTo>
                <a:lnTo>
                  <a:pt x="521966" y="2209374"/>
                </a:lnTo>
                <a:lnTo>
                  <a:pt x="522533" y="2197328"/>
                </a:lnTo>
                <a:lnTo>
                  <a:pt x="523100" y="2185282"/>
                </a:lnTo>
                <a:lnTo>
                  <a:pt x="523950" y="2173510"/>
                </a:lnTo>
                <a:lnTo>
                  <a:pt x="525084" y="2161464"/>
                </a:lnTo>
                <a:lnTo>
                  <a:pt x="521115" y="2132717"/>
                </a:lnTo>
                <a:lnTo>
                  <a:pt x="517145" y="2126694"/>
                </a:lnTo>
                <a:lnTo>
                  <a:pt x="514310" y="2120671"/>
                </a:lnTo>
                <a:lnTo>
                  <a:pt x="511475" y="2114922"/>
                </a:lnTo>
                <a:lnTo>
                  <a:pt x="509491" y="2108899"/>
                </a:lnTo>
                <a:lnTo>
                  <a:pt x="508073" y="2102876"/>
                </a:lnTo>
                <a:lnTo>
                  <a:pt x="507223" y="2096853"/>
                </a:lnTo>
                <a:lnTo>
                  <a:pt x="506656" y="2091103"/>
                </a:lnTo>
                <a:lnTo>
                  <a:pt x="506656" y="2084807"/>
                </a:lnTo>
                <a:lnTo>
                  <a:pt x="506939" y="2078784"/>
                </a:lnTo>
                <a:lnTo>
                  <a:pt x="507790" y="2072761"/>
                </a:lnTo>
                <a:lnTo>
                  <a:pt x="508924" y="2066737"/>
                </a:lnTo>
                <a:lnTo>
                  <a:pt x="510341" y="2060714"/>
                </a:lnTo>
                <a:lnTo>
                  <a:pt x="512326" y="2054691"/>
                </a:lnTo>
                <a:lnTo>
                  <a:pt x="514877" y="2048668"/>
                </a:lnTo>
                <a:lnTo>
                  <a:pt x="517429" y="2042645"/>
                </a:lnTo>
                <a:lnTo>
                  <a:pt x="520548" y="2036622"/>
                </a:lnTo>
                <a:lnTo>
                  <a:pt x="521399" y="2031420"/>
                </a:lnTo>
                <a:lnTo>
                  <a:pt x="522249" y="2026492"/>
                </a:lnTo>
                <a:lnTo>
                  <a:pt x="523383" y="2022112"/>
                </a:lnTo>
                <a:lnTo>
                  <a:pt x="524801" y="2017458"/>
                </a:lnTo>
                <a:lnTo>
                  <a:pt x="526502" y="2013077"/>
                </a:lnTo>
                <a:lnTo>
                  <a:pt x="528203" y="2009244"/>
                </a:lnTo>
                <a:lnTo>
                  <a:pt x="529904" y="2005412"/>
                </a:lnTo>
                <a:lnTo>
                  <a:pt x="531889" y="2001579"/>
                </a:lnTo>
                <a:lnTo>
                  <a:pt x="534157" y="1998567"/>
                </a:lnTo>
                <a:lnTo>
                  <a:pt x="536425" y="1995008"/>
                </a:lnTo>
                <a:lnTo>
                  <a:pt x="538693" y="1992270"/>
                </a:lnTo>
                <a:lnTo>
                  <a:pt x="541528" y="1989533"/>
                </a:lnTo>
                <a:lnTo>
                  <a:pt x="544364" y="1986795"/>
                </a:lnTo>
                <a:lnTo>
                  <a:pt x="547199" y="1984330"/>
                </a:lnTo>
                <a:lnTo>
                  <a:pt x="550318" y="1981867"/>
                </a:lnTo>
                <a:lnTo>
                  <a:pt x="553720" y="1979950"/>
                </a:lnTo>
                <a:lnTo>
                  <a:pt x="556839" y="1978034"/>
                </a:lnTo>
                <a:lnTo>
                  <a:pt x="560525" y="1976117"/>
                </a:lnTo>
                <a:lnTo>
                  <a:pt x="563927" y="1974474"/>
                </a:lnTo>
                <a:lnTo>
                  <a:pt x="567896" y="1973379"/>
                </a:lnTo>
                <a:lnTo>
                  <a:pt x="571582" y="1972011"/>
                </a:lnTo>
                <a:lnTo>
                  <a:pt x="575835" y="1970916"/>
                </a:lnTo>
                <a:lnTo>
                  <a:pt x="580087" y="1969821"/>
                </a:lnTo>
                <a:lnTo>
                  <a:pt x="584057" y="1969273"/>
                </a:lnTo>
                <a:lnTo>
                  <a:pt x="593130" y="1968178"/>
                </a:lnTo>
                <a:lnTo>
                  <a:pt x="602486" y="1967630"/>
                </a:lnTo>
                <a:lnTo>
                  <a:pt x="612409" y="1967904"/>
                </a:lnTo>
                <a:lnTo>
                  <a:pt x="622616" y="1968451"/>
                </a:lnTo>
                <a:lnTo>
                  <a:pt x="671099" y="1967356"/>
                </a:lnTo>
                <a:lnTo>
                  <a:pt x="719298" y="1966261"/>
                </a:lnTo>
                <a:lnTo>
                  <a:pt x="763243" y="1965440"/>
                </a:lnTo>
                <a:lnTo>
                  <a:pt x="785075" y="1964893"/>
                </a:lnTo>
                <a:lnTo>
                  <a:pt x="807473" y="1964893"/>
                </a:lnTo>
                <a:lnTo>
                  <a:pt x="829304" y="1964893"/>
                </a:lnTo>
                <a:lnTo>
                  <a:pt x="850852" y="1965440"/>
                </a:lnTo>
                <a:lnTo>
                  <a:pt x="872967" y="1966261"/>
                </a:lnTo>
                <a:lnTo>
                  <a:pt x="894515" y="1967630"/>
                </a:lnTo>
                <a:lnTo>
                  <a:pt x="916345" y="1969546"/>
                </a:lnTo>
                <a:lnTo>
                  <a:pt x="927119" y="1971189"/>
                </a:lnTo>
                <a:lnTo>
                  <a:pt x="937610" y="1972558"/>
                </a:lnTo>
                <a:lnTo>
                  <a:pt x="948384" y="1974201"/>
                </a:lnTo>
                <a:lnTo>
                  <a:pt x="959441" y="1975844"/>
                </a:lnTo>
                <a:lnTo>
                  <a:pt x="969932" y="1978034"/>
                </a:lnTo>
                <a:lnTo>
                  <a:pt x="980421" y="1980224"/>
                </a:lnTo>
                <a:lnTo>
                  <a:pt x="991195" y="1982962"/>
                </a:lnTo>
                <a:lnTo>
                  <a:pt x="1001686" y="1985700"/>
                </a:lnTo>
                <a:lnTo>
                  <a:pt x="1012176" y="1988711"/>
                </a:lnTo>
                <a:lnTo>
                  <a:pt x="1022950" y="1991996"/>
                </a:lnTo>
                <a:lnTo>
                  <a:pt x="1033157" y="1995829"/>
                </a:lnTo>
                <a:lnTo>
                  <a:pt x="1043647" y="1999389"/>
                </a:lnTo>
                <a:lnTo>
                  <a:pt x="1053854" y="2003769"/>
                </a:lnTo>
                <a:lnTo>
                  <a:pt x="1064344" y="2007875"/>
                </a:lnTo>
                <a:lnTo>
                  <a:pt x="1093830" y="2015815"/>
                </a:lnTo>
                <a:lnTo>
                  <a:pt x="1129271" y="2024302"/>
                </a:lnTo>
                <a:lnTo>
                  <a:pt x="1125585" y="2010065"/>
                </a:lnTo>
                <a:lnTo>
                  <a:pt x="1122750" y="1996103"/>
                </a:lnTo>
                <a:lnTo>
                  <a:pt x="1120198" y="1981867"/>
                </a:lnTo>
                <a:lnTo>
                  <a:pt x="1118213" y="1967904"/>
                </a:lnTo>
                <a:lnTo>
                  <a:pt x="1116512" y="1954215"/>
                </a:lnTo>
                <a:lnTo>
                  <a:pt x="1115095" y="1940526"/>
                </a:lnTo>
                <a:lnTo>
                  <a:pt x="1113961" y="1927112"/>
                </a:lnTo>
                <a:lnTo>
                  <a:pt x="1113677" y="1913696"/>
                </a:lnTo>
                <a:lnTo>
                  <a:pt x="1113677" y="1900007"/>
                </a:lnTo>
                <a:lnTo>
                  <a:pt x="1113961" y="1886593"/>
                </a:lnTo>
                <a:lnTo>
                  <a:pt x="1115095" y="1873177"/>
                </a:lnTo>
                <a:lnTo>
                  <a:pt x="1116512" y="1860036"/>
                </a:lnTo>
                <a:lnTo>
                  <a:pt x="1118213" y="1846895"/>
                </a:lnTo>
                <a:lnTo>
                  <a:pt x="1120482" y="1833480"/>
                </a:lnTo>
                <a:lnTo>
                  <a:pt x="1123317" y="1820339"/>
                </a:lnTo>
                <a:lnTo>
                  <a:pt x="1126436" y="1807198"/>
                </a:lnTo>
                <a:lnTo>
                  <a:pt x="1126719" y="1803638"/>
                </a:lnTo>
                <a:lnTo>
                  <a:pt x="1126719" y="1803365"/>
                </a:lnTo>
                <a:lnTo>
                  <a:pt x="1126436" y="1805007"/>
                </a:lnTo>
                <a:lnTo>
                  <a:pt x="1126436" y="1807198"/>
                </a:lnTo>
                <a:lnTo>
                  <a:pt x="1119064" y="1796794"/>
                </a:lnTo>
                <a:lnTo>
                  <a:pt x="1111693" y="1786391"/>
                </a:lnTo>
                <a:lnTo>
                  <a:pt x="995165" y="1637730"/>
                </a:lnTo>
                <a:lnTo>
                  <a:pt x="985242" y="1625958"/>
                </a:lnTo>
                <a:lnTo>
                  <a:pt x="975602" y="1614185"/>
                </a:lnTo>
                <a:lnTo>
                  <a:pt x="966529" y="1602413"/>
                </a:lnTo>
                <a:lnTo>
                  <a:pt x="957740" y="1590367"/>
                </a:lnTo>
                <a:lnTo>
                  <a:pt x="948951" y="1578046"/>
                </a:lnTo>
                <a:lnTo>
                  <a:pt x="940728" y="1565727"/>
                </a:lnTo>
                <a:lnTo>
                  <a:pt x="932790" y="1553407"/>
                </a:lnTo>
                <a:lnTo>
                  <a:pt x="925135" y="1541087"/>
                </a:lnTo>
                <a:lnTo>
                  <a:pt x="917763" y="1528493"/>
                </a:lnTo>
                <a:lnTo>
                  <a:pt x="910675" y="1515900"/>
                </a:lnTo>
                <a:lnTo>
                  <a:pt x="903870" y="1503032"/>
                </a:lnTo>
                <a:lnTo>
                  <a:pt x="897350" y="1490165"/>
                </a:lnTo>
                <a:lnTo>
                  <a:pt x="891395" y="1477297"/>
                </a:lnTo>
                <a:lnTo>
                  <a:pt x="885725" y="1464156"/>
                </a:lnTo>
                <a:lnTo>
                  <a:pt x="880338" y="1451014"/>
                </a:lnTo>
                <a:lnTo>
                  <a:pt x="874951" y="1437873"/>
                </a:lnTo>
                <a:lnTo>
                  <a:pt x="870132" y="1424732"/>
                </a:lnTo>
                <a:lnTo>
                  <a:pt x="865311" y="1411043"/>
                </a:lnTo>
                <a:lnTo>
                  <a:pt x="861342" y="1397354"/>
                </a:lnTo>
                <a:lnTo>
                  <a:pt x="857373" y="1383940"/>
                </a:lnTo>
                <a:lnTo>
                  <a:pt x="853687" y="1370251"/>
                </a:lnTo>
                <a:lnTo>
                  <a:pt x="850285" y="1356288"/>
                </a:lnTo>
                <a:lnTo>
                  <a:pt x="847450" y="1342599"/>
                </a:lnTo>
                <a:lnTo>
                  <a:pt x="844615" y="1328363"/>
                </a:lnTo>
                <a:lnTo>
                  <a:pt x="842346" y="1314126"/>
                </a:lnTo>
                <a:lnTo>
                  <a:pt x="840361" y="1300164"/>
                </a:lnTo>
                <a:lnTo>
                  <a:pt x="838377" y="1285928"/>
                </a:lnTo>
                <a:lnTo>
                  <a:pt x="836959" y="1271144"/>
                </a:lnTo>
                <a:lnTo>
                  <a:pt x="836109" y="1256907"/>
                </a:lnTo>
                <a:lnTo>
                  <a:pt x="835258" y="1242397"/>
                </a:lnTo>
                <a:lnTo>
                  <a:pt x="834691" y="1227340"/>
                </a:lnTo>
                <a:lnTo>
                  <a:pt x="834408" y="1212829"/>
                </a:lnTo>
                <a:lnTo>
                  <a:pt x="834691" y="1210365"/>
                </a:lnTo>
                <a:lnTo>
                  <a:pt x="834975" y="1207628"/>
                </a:lnTo>
                <a:lnTo>
                  <a:pt x="835825" y="1202700"/>
                </a:lnTo>
                <a:lnTo>
                  <a:pt x="837526" y="1197224"/>
                </a:lnTo>
                <a:lnTo>
                  <a:pt x="839511" y="1192022"/>
                </a:lnTo>
                <a:lnTo>
                  <a:pt x="844331" y="1181618"/>
                </a:lnTo>
                <a:lnTo>
                  <a:pt x="846883" y="1176417"/>
                </a:lnTo>
                <a:lnTo>
                  <a:pt x="848867" y="1171215"/>
                </a:lnTo>
                <a:lnTo>
                  <a:pt x="848584" y="1167930"/>
                </a:lnTo>
                <a:lnTo>
                  <a:pt x="848867" y="1164644"/>
                </a:lnTo>
                <a:lnTo>
                  <a:pt x="850001" y="1161359"/>
                </a:lnTo>
                <a:lnTo>
                  <a:pt x="851419" y="1158348"/>
                </a:lnTo>
                <a:lnTo>
                  <a:pt x="849151" y="1152325"/>
                </a:lnTo>
                <a:lnTo>
                  <a:pt x="847166" y="1146302"/>
                </a:lnTo>
                <a:lnTo>
                  <a:pt x="845182" y="1140279"/>
                </a:lnTo>
                <a:lnTo>
                  <a:pt x="843480" y="1134256"/>
                </a:lnTo>
                <a:lnTo>
                  <a:pt x="840361" y="1122209"/>
                </a:lnTo>
                <a:lnTo>
                  <a:pt x="837810" y="1109889"/>
                </a:lnTo>
                <a:lnTo>
                  <a:pt x="836109" y="1097569"/>
                </a:lnTo>
                <a:lnTo>
                  <a:pt x="834691" y="1085249"/>
                </a:lnTo>
                <a:lnTo>
                  <a:pt x="833557" y="1072930"/>
                </a:lnTo>
                <a:lnTo>
                  <a:pt x="832423" y="1060336"/>
                </a:lnTo>
                <a:lnTo>
                  <a:pt x="831573" y="1035422"/>
                </a:lnTo>
                <a:lnTo>
                  <a:pt x="830721" y="1010509"/>
                </a:lnTo>
                <a:lnTo>
                  <a:pt x="830438" y="998188"/>
                </a:lnTo>
                <a:lnTo>
                  <a:pt x="829871" y="985869"/>
                </a:lnTo>
                <a:lnTo>
                  <a:pt x="829020" y="973275"/>
                </a:lnTo>
                <a:lnTo>
                  <a:pt x="827886" y="960955"/>
                </a:lnTo>
                <a:lnTo>
                  <a:pt x="827603" y="957669"/>
                </a:lnTo>
                <a:lnTo>
                  <a:pt x="827603" y="954384"/>
                </a:lnTo>
                <a:lnTo>
                  <a:pt x="827886" y="951373"/>
                </a:lnTo>
                <a:lnTo>
                  <a:pt x="828453" y="948088"/>
                </a:lnTo>
                <a:lnTo>
                  <a:pt x="829304" y="945350"/>
                </a:lnTo>
                <a:lnTo>
                  <a:pt x="830438" y="942885"/>
                </a:lnTo>
                <a:lnTo>
                  <a:pt x="831573" y="939874"/>
                </a:lnTo>
                <a:lnTo>
                  <a:pt x="832990" y="937410"/>
                </a:lnTo>
                <a:lnTo>
                  <a:pt x="834975" y="934946"/>
                </a:lnTo>
                <a:lnTo>
                  <a:pt x="836676" y="932756"/>
                </a:lnTo>
                <a:lnTo>
                  <a:pt x="838660" y="930566"/>
                </a:lnTo>
                <a:lnTo>
                  <a:pt x="841212" y="928376"/>
                </a:lnTo>
                <a:lnTo>
                  <a:pt x="843480" y="926459"/>
                </a:lnTo>
                <a:lnTo>
                  <a:pt x="846032" y="924543"/>
                </a:lnTo>
                <a:lnTo>
                  <a:pt x="851419" y="920983"/>
                </a:lnTo>
                <a:lnTo>
                  <a:pt x="857657" y="918246"/>
                </a:lnTo>
                <a:lnTo>
                  <a:pt x="863894" y="915508"/>
                </a:lnTo>
                <a:lnTo>
                  <a:pt x="870699" y="913318"/>
                </a:lnTo>
                <a:lnTo>
                  <a:pt x="877503" y="911675"/>
                </a:lnTo>
                <a:lnTo>
                  <a:pt x="884308" y="910032"/>
                </a:lnTo>
                <a:lnTo>
                  <a:pt x="891112" y="908937"/>
                </a:lnTo>
                <a:lnTo>
                  <a:pt x="898200" y="908116"/>
                </a:lnTo>
                <a:lnTo>
                  <a:pt x="904721" y="907569"/>
                </a:lnTo>
                <a:lnTo>
                  <a:pt x="930521" y="906474"/>
                </a:lnTo>
                <a:lnTo>
                  <a:pt x="956322" y="905104"/>
                </a:lnTo>
                <a:lnTo>
                  <a:pt x="1008207" y="902367"/>
                </a:lnTo>
                <a:lnTo>
                  <a:pt x="1034008" y="901546"/>
                </a:lnTo>
                <a:lnTo>
                  <a:pt x="1059808" y="900724"/>
                </a:lnTo>
                <a:lnTo>
                  <a:pt x="1085325" y="900724"/>
                </a:lnTo>
                <a:lnTo>
                  <a:pt x="1098367" y="900998"/>
                </a:lnTo>
                <a:lnTo>
                  <a:pt x="1111126" y="901272"/>
                </a:lnTo>
                <a:lnTo>
                  <a:pt x="1123884" y="901819"/>
                </a:lnTo>
                <a:lnTo>
                  <a:pt x="1136643" y="902641"/>
                </a:lnTo>
                <a:lnTo>
                  <a:pt x="1149401" y="903736"/>
                </a:lnTo>
                <a:lnTo>
                  <a:pt x="1162160" y="905104"/>
                </a:lnTo>
                <a:lnTo>
                  <a:pt x="1174918" y="906474"/>
                </a:lnTo>
                <a:lnTo>
                  <a:pt x="1187677" y="908390"/>
                </a:lnTo>
                <a:lnTo>
                  <a:pt x="1200152" y="910307"/>
                </a:lnTo>
                <a:lnTo>
                  <a:pt x="1212910" y="912770"/>
                </a:lnTo>
                <a:lnTo>
                  <a:pt x="1225102" y="915508"/>
                </a:lnTo>
                <a:lnTo>
                  <a:pt x="1237577" y="918793"/>
                </a:lnTo>
                <a:lnTo>
                  <a:pt x="1250052" y="922079"/>
                </a:lnTo>
                <a:lnTo>
                  <a:pt x="1262527" y="925911"/>
                </a:lnTo>
                <a:lnTo>
                  <a:pt x="1275002" y="930292"/>
                </a:lnTo>
                <a:lnTo>
                  <a:pt x="1287193" y="934672"/>
                </a:lnTo>
                <a:lnTo>
                  <a:pt x="1299668" y="939874"/>
                </a:lnTo>
                <a:lnTo>
                  <a:pt x="1311860" y="945350"/>
                </a:lnTo>
                <a:lnTo>
                  <a:pt x="1321500" y="948909"/>
                </a:lnTo>
                <a:lnTo>
                  <a:pt x="1331706" y="952194"/>
                </a:lnTo>
                <a:lnTo>
                  <a:pt x="1340779" y="956301"/>
                </a:lnTo>
                <a:lnTo>
                  <a:pt x="1345599" y="958217"/>
                </a:lnTo>
                <a:lnTo>
                  <a:pt x="1350135" y="960681"/>
                </a:lnTo>
                <a:lnTo>
                  <a:pt x="1354104" y="963419"/>
                </a:lnTo>
                <a:lnTo>
                  <a:pt x="1358074" y="966157"/>
                </a:lnTo>
                <a:lnTo>
                  <a:pt x="1361760" y="969168"/>
                </a:lnTo>
                <a:lnTo>
                  <a:pt x="1365446" y="972453"/>
                </a:lnTo>
                <a:lnTo>
                  <a:pt x="1368564" y="976560"/>
                </a:lnTo>
                <a:lnTo>
                  <a:pt x="1371683" y="980667"/>
                </a:lnTo>
                <a:lnTo>
                  <a:pt x="1373951" y="985047"/>
                </a:lnTo>
                <a:lnTo>
                  <a:pt x="1376503" y="989975"/>
                </a:lnTo>
                <a:lnTo>
                  <a:pt x="1455322" y="995725"/>
                </a:lnTo>
                <a:lnTo>
                  <a:pt x="1461560" y="994355"/>
                </a:lnTo>
                <a:lnTo>
                  <a:pt x="1466379" y="992713"/>
                </a:lnTo>
                <a:lnTo>
                  <a:pt x="1470916" y="990797"/>
                </a:lnTo>
                <a:lnTo>
                  <a:pt x="1474318" y="988607"/>
                </a:lnTo>
                <a:lnTo>
                  <a:pt x="1477153" y="985869"/>
                </a:lnTo>
                <a:lnTo>
                  <a:pt x="1479138" y="983404"/>
                </a:lnTo>
                <a:lnTo>
                  <a:pt x="1480839" y="980119"/>
                </a:lnTo>
                <a:lnTo>
                  <a:pt x="1481690" y="977108"/>
                </a:lnTo>
                <a:lnTo>
                  <a:pt x="1482256" y="973548"/>
                </a:lnTo>
                <a:lnTo>
                  <a:pt x="1482256" y="970263"/>
                </a:lnTo>
                <a:lnTo>
                  <a:pt x="1481973" y="966430"/>
                </a:lnTo>
                <a:lnTo>
                  <a:pt x="1481690" y="962597"/>
                </a:lnTo>
                <a:lnTo>
                  <a:pt x="1479988" y="954384"/>
                </a:lnTo>
                <a:lnTo>
                  <a:pt x="1478571" y="945623"/>
                </a:lnTo>
                <a:lnTo>
                  <a:pt x="1476019" y="930839"/>
                </a:lnTo>
                <a:lnTo>
                  <a:pt x="1472901" y="915508"/>
                </a:lnTo>
                <a:lnTo>
                  <a:pt x="1471483" y="908116"/>
                </a:lnTo>
                <a:lnTo>
                  <a:pt x="1470348" y="900724"/>
                </a:lnTo>
                <a:lnTo>
                  <a:pt x="1469498" y="893058"/>
                </a:lnTo>
                <a:lnTo>
                  <a:pt x="1469214" y="885667"/>
                </a:lnTo>
                <a:lnTo>
                  <a:pt x="1468931" y="878001"/>
                </a:lnTo>
                <a:lnTo>
                  <a:pt x="1469498" y="870335"/>
                </a:lnTo>
                <a:lnTo>
                  <a:pt x="1470348" y="862943"/>
                </a:lnTo>
                <a:lnTo>
                  <a:pt x="1471199" y="859110"/>
                </a:lnTo>
                <a:lnTo>
                  <a:pt x="1472050" y="855825"/>
                </a:lnTo>
                <a:lnTo>
                  <a:pt x="1473184" y="851992"/>
                </a:lnTo>
                <a:lnTo>
                  <a:pt x="1474602" y="848433"/>
                </a:lnTo>
                <a:lnTo>
                  <a:pt x="1476019" y="844600"/>
                </a:lnTo>
                <a:lnTo>
                  <a:pt x="1477720" y="841041"/>
                </a:lnTo>
                <a:lnTo>
                  <a:pt x="1479705" y="837482"/>
                </a:lnTo>
                <a:lnTo>
                  <a:pt x="1482256" y="833649"/>
                </a:lnTo>
                <a:lnTo>
                  <a:pt x="1484525" y="830364"/>
                </a:lnTo>
                <a:lnTo>
                  <a:pt x="1487360" y="826531"/>
                </a:lnTo>
                <a:lnTo>
                  <a:pt x="1492180" y="822424"/>
                </a:lnTo>
                <a:lnTo>
                  <a:pt x="1497000" y="818044"/>
                </a:lnTo>
                <a:lnTo>
                  <a:pt x="1502103" y="813937"/>
                </a:lnTo>
                <a:lnTo>
                  <a:pt x="1507206" y="810652"/>
                </a:lnTo>
                <a:lnTo>
                  <a:pt x="1512310" y="807093"/>
                </a:lnTo>
                <a:lnTo>
                  <a:pt x="1517413" y="804081"/>
                </a:lnTo>
                <a:lnTo>
                  <a:pt x="1522801" y="801069"/>
                </a:lnTo>
                <a:lnTo>
                  <a:pt x="1528187" y="798606"/>
                </a:lnTo>
                <a:lnTo>
                  <a:pt x="1533858" y="796141"/>
                </a:lnTo>
                <a:lnTo>
                  <a:pt x="1539245" y="794225"/>
                </a:lnTo>
                <a:lnTo>
                  <a:pt x="1544631" y="792309"/>
                </a:lnTo>
                <a:lnTo>
                  <a:pt x="1550302" y="790666"/>
                </a:lnTo>
                <a:lnTo>
                  <a:pt x="1555972" y="789023"/>
                </a:lnTo>
                <a:lnTo>
                  <a:pt x="1561643" y="787655"/>
                </a:lnTo>
                <a:lnTo>
                  <a:pt x="1567597" y="786560"/>
                </a:lnTo>
                <a:lnTo>
                  <a:pt x="1573268" y="785738"/>
                </a:lnTo>
                <a:lnTo>
                  <a:pt x="1585176" y="784370"/>
                </a:lnTo>
                <a:lnTo>
                  <a:pt x="1596800" y="783274"/>
                </a:lnTo>
                <a:lnTo>
                  <a:pt x="1608708" y="782727"/>
                </a:lnTo>
                <a:lnTo>
                  <a:pt x="1620899" y="783000"/>
                </a:lnTo>
                <a:lnTo>
                  <a:pt x="1633090" y="783274"/>
                </a:lnTo>
                <a:lnTo>
                  <a:pt x="1645565" y="784095"/>
                </a:lnTo>
                <a:lnTo>
                  <a:pt x="1670232" y="786012"/>
                </a:lnTo>
                <a:lnTo>
                  <a:pt x="1734025" y="784917"/>
                </a:lnTo>
                <a:lnTo>
                  <a:pt x="1746500" y="784643"/>
                </a:lnTo>
                <a:lnTo>
                  <a:pt x="1758975" y="784370"/>
                </a:lnTo>
                <a:lnTo>
                  <a:pt x="1783924" y="783000"/>
                </a:lnTo>
                <a:lnTo>
                  <a:pt x="1808591" y="781905"/>
                </a:lnTo>
                <a:lnTo>
                  <a:pt x="1821066" y="781632"/>
                </a:lnTo>
                <a:lnTo>
                  <a:pt x="1833541" y="781358"/>
                </a:lnTo>
                <a:lnTo>
                  <a:pt x="1845732" y="781632"/>
                </a:lnTo>
                <a:lnTo>
                  <a:pt x="1858207" y="782179"/>
                </a:lnTo>
                <a:lnTo>
                  <a:pt x="1870399" y="783274"/>
                </a:lnTo>
                <a:lnTo>
                  <a:pt x="1882590" y="784917"/>
                </a:lnTo>
                <a:lnTo>
                  <a:pt x="1895065" y="787107"/>
                </a:lnTo>
                <a:lnTo>
                  <a:pt x="1901020" y="788202"/>
                </a:lnTo>
                <a:lnTo>
                  <a:pt x="1907257" y="789571"/>
                </a:lnTo>
                <a:lnTo>
                  <a:pt x="1913212" y="791488"/>
                </a:lnTo>
                <a:lnTo>
                  <a:pt x="1919165" y="793404"/>
                </a:lnTo>
                <a:lnTo>
                  <a:pt x="1925403" y="795321"/>
                </a:lnTo>
                <a:lnTo>
                  <a:pt x="1931357" y="797784"/>
                </a:lnTo>
                <a:lnTo>
                  <a:pt x="1941563" y="798879"/>
                </a:lnTo>
                <a:lnTo>
                  <a:pt x="1950920" y="799701"/>
                </a:lnTo>
                <a:lnTo>
                  <a:pt x="1959141" y="799701"/>
                </a:lnTo>
                <a:lnTo>
                  <a:pt x="1966513" y="799427"/>
                </a:lnTo>
                <a:lnTo>
                  <a:pt x="1973035" y="798606"/>
                </a:lnTo>
                <a:lnTo>
                  <a:pt x="1978705" y="797511"/>
                </a:lnTo>
                <a:lnTo>
                  <a:pt x="1983524" y="795594"/>
                </a:lnTo>
                <a:lnTo>
                  <a:pt x="1987494" y="793404"/>
                </a:lnTo>
                <a:lnTo>
                  <a:pt x="1990896" y="791214"/>
                </a:lnTo>
                <a:lnTo>
                  <a:pt x="1993732" y="788202"/>
                </a:lnTo>
                <a:lnTo>
                  <a:pt x="1996000" y="785190"/>
                </a:lnTo>
                <a:lnTo>
                  <a:pt x="1997701" y="781632"/>
                </a:lnTo>
                <a:lnTo>
                  <a:pt x="1998835" y="778072"/>
                </a:lnTo>
                <a:lnTo>
                  <a:pt x="1999686" y="774239"/>
                </a:lnTo>
                <a:lnTo>
                  <a:pt x="2000253" y="769859"/>
                </a:lnTo>
                <a:lnTo>
                  <a:pt x="2000253" y="765753"/>
                </a:lnTo>
                <a:lnTo>
                  <a:pt x="1999969" y="761372"/>
                </a:lnTo>
                <a:lnTo>
                  <a:pt x="1999686" y="756718"/>
                </a:lnTo>
                <a:lnTo>
                  <a:pt x="1998552" y="747409"/>
                </a:lnTo>
                <a:lnTo>
                  <a:pt x="1996850" y="737553"/>
                </a:lnTo>
                <a:lnTo>
                  <a:pt x="1995149" y="728245"/>
                </a:lnTo>
                <a:lnTo>
                  <a:pt x="1994582" y="723591"/>
                </a:lnTo>
                <a:lnTo>
                  <a:pt x="1994298" y="718937"/>
                </a:lnTo>
                <a:lnTo>
                  <a:pt x="1994015" y="714556"/>
                </a:lnTo>
                <a:lnTo>
                  <a:pt x="1994015" y="710176"/>
                </a:lnTo>
                <a:lnTo>
                  <a:pt x="1994582" y="706069"/>
                </a:lnTo>
                <a:lnTo>
                  <a:pt x="1995149" y="702237"/>
                </a:lnTo>
                <a:lnTo>
                  <a:pt x="1996283" y="698404"/>
                </a:lnTo>
                <a:lnTo>
                  <a:pt x="1998268" y="695118"/>
                </a:lnTo>
                <a:lnTo>
                  <a:pt x="2001954" y="691833"/>
                </a:lnTo>
                <a:lnTo>
                  <a:pt x="2005639" y="688821"/>
                </a:lnTo>
                <a:lnTo>
                  <a:pt x="2003655" y="689916"/>
                </a:lnTo>
                <a:lnTo>
                  <a:pt x="2001387" y="691559"/>
                </a:lnTo>
                <a:lnTo>
                  <a:pt x="1999686" y="693202"/>
                </a:lnTo>
                <a:lnTo>
                  <a:pt x="1998268" y="695118"/>
                </a:lnTo>
                <a:lnTo>
                  <a:pt x="1995432" y="649397"/>
                </a:lnTo>
                <a:lnTo>
                  <a:pt x="1997417" y="651588"/>
                </a:lnTo>
                <a:lnTo>
                  <a:pt x="1999119" y="653230"/>
                </a:lnTo>
                <a:lnTo>
                  <a:pt x="2000820" y="654600"/>
                </a:lnTo>
                <a:lnTo>
                  <a:pt x="2002521" y="655695"/>
                </a:lnTo>
                <a:lnTo>
                  <a:pt x="2004505" y="656516"/>
                </a:lnTo>
                <a:lnTo>
                  <a:pt x="2006206" y="657337"/>
                </a:lnTo>
                <a:lnTo>
                  <a:pt x="2010176" y="658158"/>
                </a:lnTo>
                <a:lnTo>
                  <a:pt x="2007341" y="655968"/>
                </a:lnTo>
                <a:lnTo>
                  <a:pt x="2004222" y="653778"/>
                </a:lnTo>
                <a:lnTo>
                  <a:pt x="2000253" y="651862"/>
                </a:lnTo>
                <a:lnTo>
                  <a:pt x="1995432" y="649397"/>
                </a:lnTo>
                <a:lnTo>
                  <a:pt x="1996850" y="574383"/>
                </a:lnTo>
                <a:lnTo>
                  <a:pt x="1994582" y="554123"/>
                </a:lnTo>
                <a:lnTo>
                  <a:pt x="1992314" y="534411"/>
                </a:lnTo>
                <a:lnTo>
                  <a:pt x="1987211" y="494714"/>
                </a:lnTo>
                <a:lnTo>
                  <a:pt x="1985226" y="474728"/>
                </a:lnTo>
                <a:lnTo>
                  <a:pt x="1983524" y="455016"/>
                </a:lnTo>
                <a:lnTo>
                  <a:pt x="1981823" y="435031"/>
                </a:lnTo>
                <a:lnTo>
                  <a:pt x="1981256" y="414772"/>
                </a:lnTo>
                <a:lnTo>
                  <a:pt x="1980973" y="407653"/>
                </a:lnTo>
                <a:lnTo>
                  <a:pt x="1980973" y="400535"/>
                </a:lnTo>
                <a:lnTo>
                  <a:pt x="1981256" y="393143"/>
                </a:lnTo>
                <a:lnTo>
                  <a:pt x="1981823" y="386025"/>
                </a:lnTo>
                <a:lnTo>
                  <a:pt x="1982957" y="379181"/>
                </a:lnTo>
                <a:lnTo>
                  <a:pt x="1984659" y="372610"/>
                </a:lnTo>
                <a:lnTo>
                  <a:pt x="1985793" y="369051"/>
                </a:lnTo>
                <a:lnTo>
                  <a:pt x="1986644" y="366039"/>
                </a:lnTo>
                <a:lnTo>
                  <a:pt x="1988061" y="363027"/>
                </a:lnTo>
                <a:lnTo>
                  <a:pt x="1989479" y="360290"/>
                </a:lnTo>
                <a:lnTo>
                  <a:pt x="1991180" y="357279"/>
                </a:lnTo>
                <a:lnTo>
                  <a:pt x="1993164" y="354541"/>
                </a:lnTo>
                <a:lnTo>
                  <a:pt x="1995149" y="351803"/>
                </a:lnTo>
                <a:lnTo>
                  <a:pt x="1997417" y="349613"/>
                </a:lnTo>
                <a:lnTo>
                  <a:pt x="1999969" y="347423"/>
                </a:lnTo>
                <a:lnTo>
                  <a:pt x="2002521" y="345232"/>
                </a:lnTo>
                <a:lnTo>
                  <a:pt x="2005639" y="343315"/>
                </a:lnTo>
                <a:lnTo>
                  <a:pt x="2008758" y="341673"/>
                </a:lnTo>
                <a:lnTo>
                  <a:pt x="2012444" y="340304"/>
                </a:lnTo>
                <a:lnTo>
                  <a:pt x="2016413" y="338662"/>
                </a:lnTo>
                <a:lnTo>
                  <a:pt x="2020382" y="337567"/>
                </a:lnTo>
                <a:lnTo>
                  <a:pt x="2024919" y="336472"/>
                </a:lnTo>
                <a:lnTo>
                  <a:pt x="2029739" y="335924"/>
                </a:lnTo>
                <a:lnTo>
                  <a:pt x="2034558" y="335376"/>
                </a:lnTo>
                <a:lnTo>
                  <a:pt x="2039946" y="335102"/>
                </a:lnTo>
                <a:lnTo>
                  <a:pt x="2045616" y="335376"/>
                </a:lnTo>
                <a:lnTo>
                  <a:pt x="2108274" y="331269"/>
                </a:lnTo>
                <a:lnTo>
                  <a:pt x="2122734" y="329627"/>
                </a:lnTo>
                <a:lnTo>
                  <a:pt x="2136911" y="328258"/>
                </a:lnTo>
                <a:lnTo>
                  <a:pt x="2151087" y="326616"/>
                </a:lnTo>
                <a:lnTo>
                  <a:pt x="2165263" y="325521"/>
                </a:lnTo>
                <a:lnTo>
                  <a:pt x="2179722" y="324699"/>
                </a:lnTo>
                <a:lnTo>
                  <a:pt x="2193615" y="324151"/>
                </a:lnTo>
                <a:lnTo>
                  <a:pt x="2207791" y="323604"/>
                </a:lnTo>
                <a:lnTo>
                  <a:pt x="2221683" y="323604"/>
                </a:lnTo>
                <a:lnTo>
                  <a:pt x="2235576" y="323604"/>
                </a:lnTo>
                <a:lnTo>
                  <a:pt x="2249469" y="323878"/>
                </a:lnTo>
                <a:lnTo>
                  <a:pt x="2263362" y="324425"/>
                </a:lnTo>
                <a:lnTo>
                  <a:pt x="2276971" y="324973"/>
                </a:lnTo>
                <a:lnTo>
                  <a:pt x="2291147" y="326068"/>
                </a:lnTo>
                <a:lnTo>
                  <a:pt x="2304756" y="327711"/>
                </a:lnTo>
                <a:lnTo>
                  <a:pt x="2318365" y="329353"/>
                </a:lnTo>
                <a:lnTo>
                  <a:pt x="2331974" y="330996"/>
                </a:lnTo>
                <a:lnTo>
                  <a:pt x="2345299" y="333460"/>
                </a:lnTo>
                <a:lnTo>
                  <a:pt x="2358625" y="335924"/>
                </a:lnTo>
                <a:lnTo>
                  <a:pt x="2371950" y="338662"/>
                </a:lnTo>
                <a:lnTo>
                  <a:pt x="2385276" y="342220"/>
                </a:lnTo>
                <a:lnTo>
                  <a:pt x="2398602" y="345506"/>
                </a:lnTo>
                <a:lnTo>
                  <a:pt x="2411644" y="349613"/>
                </a:lnTo>
                <a:lnTo>
                  <a:pt x="2424686" y="353993"/>
                </a:lnTo>
                <a:lnTo>
                  <a:pt x="2437728" y="358647"/>
                </a:lnTo>
                <a:lnTo>
                  <a:pt x="2450487" y="363302"/>
                </a:lnTo>
                <a:lnTo>
                  <a:pt x="2463246" y="368777"/>
                </a:lnTo>
                <a:lnTo>
                  <a:pt x="2476004" y="374526"/>
                </a:lnTo>
                <a:lnTo>
                  <a:pt x="2488762" y="380823"/>
                </a:lnTo>
                <a:lnTo>
                  <a:pt x="2501238" y="387394"/>
                </a:lnTo>
                <a:lnTo>
                  <a:pt x="2513712" y="394238"/>
                </a:lnTo>
                <a:lnTo>
                  <a:pt x="2526187" y="401630"/>
                </a:lnTo>
                <a:lnTo>
                  <a:pt x="2538379" y="409569"/>
                </a:lnTo>
                <a:lnTo>
                  <a:pt x="2546034" y="413950"/>
                </a:lnTo>
                <a:lnTo>
                  <a:pt x="2553405" y="418330"/>
                </a:lnTo>
                <a:lnTo>
                  <a:pt x="2561343" y="422437"/>
                </a:lnTo>
                <a:lnTo>
                  <a:pt x="2569282" y="425996"/>
                </a:lnTo>
                <a:lnTo>
                  <a:pt x="2585726" y="433114"/>
                </a:lnTo>
                <a:lnTo>
                  <a:pt x="2593665" y="436947"/>
                </a:lnTo>
                <a:lnTo>
                  <a:pt x="2601604" y="440507"/>
                </a:lnTo>
                <a:lnTo>
                  <a:pt x="2616914" y="425996"/>
                </a:lnTo>
                <a:lnTo>
                  <a:pt x="2608692" y="418878"/>
                </a:lnTo>
                <a:lnTo>
                  <a:pt x="2601604" y="412307"/>
                </a:lnTo>
                <a:lnTo>
                  <a:pt x="2595650" y="406011"/>
                </a:lnTo>
                <a:lnTo>
                  <a:pt x="2591397" y="399988"/>
                </a:lnTo>
                <a:lnTo>
                  <a:pt x="2589129" y="397250"/>
                </a:lnTo>
                <a:lnTo>
                  <a:pt x="2587712" y="394512"/>
                </a:lnTo>
                <a:lnTo>
                  <a:pt x="2586577" y="392048"/>
                </a:lnTo>
                <a:lnTo>
                  <a:pt x="2585726" y="389584"/>
                </a:lnTo>
                <a:lnTo>
                  <a:pt x="2585159" y="387394"/>
                </a:lnTo>
                <a:lnTo>
                  <a:pt x="2584876" y="385204"/>
                </a:lnTo>
                <a:lnTo>
                  <a:pt x="2584876" y="383013"/>
                </a:lnTo>
                <a:lnTo>
                  <a:pt x="2585443" y="381097"/>
                </a:lnTo>
                <a:lnTo>
                  <a:pt x="2586294" y="379454"/>
                </a:lnTo>
                <a:lnTo>
                  <a:pt x="2587144" y="377811"/>
                </a:lnTo>
                <a:lnTo>
                  <a:pt x="2588563" y="375895"/>
                </a:lnTo>
                <a:lnTo>
                  <a:pt x="2590263" y="374526"/>
                </a:lnTo>
                <a:lnTo>
                  <a:pt x="2592815" y="373431"/>
                </a:lnTo>
                <a:lnTo>
                  <a:pt x="2595083" y="372063"/>
                </a:lnTo>
                <a:lnTo>
                  <a:pt x="2598201" y="370967"/>
                </a:lnTo>
                <a:lnTo>
                  <a:pt x="2601321" y="370146"/>
                </a:lnTo>
                <a:lnTo>
                  <a:pt x="2605290" y="369325"/>
                </a:lnTo>
                <a:lnTo>
                  <a:pt x="2608975" y="368777"/>
                </a:lnTo>
                <a:lnTo>
                  <a:pt x="2613512" y="368230"/>
                </a:lnTo>
                <a:lnTo>
                  <a:pt x="2618332" y="367955"/>
                </a:lnTo>
                <a:lnTo>
                  <a:pt x="2629106" y="367682"/>
                </a:lnTo>
                <a:lnTo>
                  <a:pt x="2641581" y="367955"/>
                </a:lnTo>
                <a:lnTo>
                  <a:pt x="2641864" y="363849"/>
                </a:lnTo>
                <a:lnTo>
                  <a:pt x="2642148" y="360290"/>
                </a:lnTo>
                <a:lnTo>
                  <a:pt x="2641864" y="356457"/>
                </a:lnTo>
                <a:lnTo>
                  <a:pt x="2641014" y="353446"/>
                </a:lnTo>
                <a:lnTo>
                  <a:pt x="2640163" y="350160"/>
                </a:lnTo>
                <a:lnTo>
                  <a:pt x="2638745" y="347148"/>
                </a:lnTo>
                <a:lnTo>
                  <a:pt x="2637044" y="344137"/>
                </a:lnTo>
                <a:lnTo>
                  <a:pt x="2635059" y="341673"/>
                </a:lnTo>
                <a:lnTo>
                  <a:pt x="2633075" y="338662"/>
                </a:lnTo>
                <a:lnTo>
                  <a:pt x="2630807" y="336472"/>
                </a:lnTo>
                <a:lnTo>
                  <a:pt x="2625420" y="331544"/>
                </a:lnTo>
                <a:lnTo>
                  <a:pt x="2619750" y="327436"/>
                </a:lnTo>
                <a:lnTo>
                  <a:pt x="2613796" y="323056"/>
                </a:lnTo>
                <a:lnTo>
                  <a:pt x="2608125" y="318676"/>
                </a:lnTo>
                <a:lnTo>
                  <a:pt x="2602455" y="314569"/>
                </a:lnTo>
                <a:lnTo>
                  <a:pt x="2597351" y="309642"/>
                </a:lnTo>
                <a:lnTo>
                  <a:pt x="2595083" y="307177"/>
                </a:lnTo>
                <a:lnTo>
                  <a:pt x="2593099" y="304714"/>
                </a:lnTo>
                <a:lnTo>
                  <a:pt x="2591397" y="301976"/>
                </a:lnTo>
                <a:lnTo>
                  <a:pt x="2589696" y="299238"/>
                </a:lnTo>
                <a:lnTo>
                  <a:pt x="2588563" y="296226"/>
                </a:lnTo>
                <a:lnTo>
                  <a:pt x="2587712" y="292941"/>
                </a:lnTo>
                <a:lnTo>
                  <a:pt x="2587144" y="289930"/>
                </a:lnTo>
                <a:lnTo>
                  <a:pt x="2586860" y="286097"/>
                </a:lnTo>
                <a:lnTo>
                  <a:pt x="2587144" y="282537"/>
                </a:lnTo>
                <a:lnTo>
                  <a:pt x="2587995" y="278431"/>
                </a:lnTo>
                <a:lnTo>
                  <a:pt x="2602738" y="254886"/>
                </a:lnTo>
                <a:lnTo>
                  <a:pt x="2618048" y="231067"/>
                </a:lnTo>
                <a:lnTo>
                  <a:pt x="2610393" y="226414"/>
                </a:lnTo>
                <a:lnTo>
                  <a:pt x="2603305" y="221486"/>
                </a:lnTo>
                <a:lnTo>
                  <a:pt x="2599903" y="218748"/>
                </a:lnTo>
                <a:lnTo>
                  <a:pt x="2596500" y="216010"/>
                </a:lnTo>
                <a:lnTo>
                  <a:pt x="2593665" y="213272"/>
                </a:lnTo>
                <a:lnTo>
                  <a:pt x="2590547" y="210260"/>
                </a:lnTo>
                <a:lnTo>
                  <a:pt x="2588279" y="207249"/>
                </a:lnTo>
                <a:lnTo>
                  <a:pt x="2586294" y="203964"/>
                </a:lnTo>
                <a:lnTo>
                  <a:pt x="2584309" y="200679"/>
                </a:lnTo>
                <a:lnTo>
                  <a:pt x="2583175" y="196846"/>
                </a:lnTo>
                <a:lnTo>
                  <a:pt x="2582608" y="193013"/>
                </a:lnTo>
                <a:lnTo>
                  <a:pt x="2582608" y="189180"/>
                </a:lnTo>
                <a:lnTo>
                  <a:pt x="2583175" y="184525"/>
                </a:lnTo>
                <a:lnTo>
                  <a:pt x="2584309" y="179872"/>
                </a:lnTo>
                <a:lnTo>
                  <a:pt x="2586294" y="175764"/>
                </a:lnTo>
                <a:lnTo>
                  <a:pt x="2588563" y="171932"/>
                </a:lnTo>
                <a:lnTo>
                  <a:pt x="2590831" y="169194"/>
                </a:lnTo>
                <a:lnTo>
                  <a:pt x="2593665" y="166730"/>
                </a:lnTo>
                <a:lnTo>
                  <a:pt x="2596500" y="164813"/>
                </a:lnTo>
                <a:lnTo>
                  <a:pt x="2599903" y="163718"/>
                </a:lnTo>
                <a:lnTo>
                  <a:pt x="2603022" y="162897"/>
                </a:lnTo>
                <a:lnTo>
                  <a:pt x="2606707" y="162350"/>
                </a:lnTo>
                <a:lnTo>
                  <a:pt x="2610109" y="162350"/>
                </a:lnTo>
                <a:lnTo>
                  <a:pt x="2614079" y="162623"/>
                </a:lnTo>
                <a:lnTo>
                  <a:pt x="2618048" y="162897"/>
                </a:lnTo>
                <a:lnTo>
                  <a:pt x="2621734" y="163445"/>
                </a:lnTo>
                <a:lnTo>
                  <a:pt x="2629673" y="165088"/>
                </a:lnTo>
                <a:lnTo>
                  <a:pt x="2637611" y="166730"/>
                </a:lnTo>
                <a:lnTo>
                  <a:pt x="2641581" y="167278"/>
                </a:lnTo>
                <a:lnTo>
                  <a:pt x="2645266" y="167551"/>
                </a:lnTo>
                <a:lnTo>
                  <a:pt x="2648101" y="167551"/>
                </a:lnTo>
                <a:lnTo>
                  <a:pt x="2651221" y="167278"/>
                </a:lnTo>
                <a:lnTo>
                  <a:pt x="2653772" y="166456"/>
                </a:lnTo>
                <a:lnTo>
                  <a:pt x="2655757" y="165635"/>
                </a:lnTo>
                <a:lnTo>
                  <a:pt x="2657742" y="164266"/>
                </a:lnTo>
                <a:lnTo>
                  <a:pt x="2659442" y="162623"/>
                </a:lnTo>
                <a:lnTo>
                  <a:pt x="2660576" y="160707"/>
                </a:lnTo>
                <a:lnTo>
                  <a:pt x="2661710" y="158790"/>
                </a:lnTo>
                <a:lnTo>
                  <a:pt x="2662561" y="156600"/>
                </a:lnTo>
                <a:lnTo>
                  <a:pt x="2663411" y="153862"/>
                </a:lnTo>
                <a:lnTo>
                  <a:pt x="2663979" y="151399"/>
                </a:lnTo>
                <a:lnTo>
                  <a:pt x="2664263" y="148387"/>
                </a:lnTo>
                <a:lnTo>
                  <a:pt x="2664263" y="142364"/>
                </a:lnTo>
                <a:lnTo>
                  <a:pt x="2647818" y="129497"/>
                </a:lnTo>
                <a:lnTo>
                  <a:pt x="2645833" y="126485"/>
                </a:lnTo>
                <a:lnTo>
                  <a:pt x="2642998" y="123199"/>
                </a:lnTo>
                <a:lnTo>
                  <a:pt x="2640163" y="120188"/>
                </a:lnTo>
                <a:lnTo>
                  <a:pt x="2637327" y="117176"/>
                </a:lnTo>
                <a:lnTo>
                  <a:pt x="2630807" y="111975"/>
                </a:lnTo>
                <a:lnTo>
                  <a:pt x="2623435" y="106499"/>
                </a:lnTo>
                <a:lnTo>
                  <a:pt x="2608408" y="96096"/>
                </a:lnTo>
                <a:lnTo>
                  <a:pt x="2601321" y="90894"/>
                </a:lnTo>
                <a:lnTo>
                  <a:pt x="2594516" y="85418"/>
                </a:lnTo>
                <a:lnTo>
                  <a:pt x="2591397" y="82681"/>
                </a:lnTo>
                <a:lnTo>
                  <a:pt x="2588279" y="79669"/>
                </a:lnTo>
                <a:lnTo>
                  <a:pt x="2585726" y="76658"/>
                </a:lnTo>
                <a:lnTo>
                  <a:pt x="2583175" y="73646"/>
                </a:lnTo>
                <a:lnTo>
                  <a:pt x="2581190" y="70087"/>
                </a:lnTo>
                <a:lnTo>
                  <a:pt x="2579490" y="66801"/>
                </a:lnTo>
                <a:lnTo>
                  <a:pt x="2577788" y="62969"/>
                </a:lnTo>
                <a:lnTo>
                  <a:pt x="2576654" y="59136"/>
                </a:lnTo>
                <a:lnTo>
                  <a:pt x="2576087" y="55303"/>
                </a:lnTo>
                <a:lnTo>
                  <a:pt x="2575804" y="50922"/>
                </a:lnTo>
                <a:lnTo>
                  <a:pt x="2576087" y="46269"/>
                </a:lnTo>
                <a:lnTo>
                  <a:pt x="2576654" y="41888"/>
                </a:lnTo>
                <a:lnTo>
                  <a:pt x="2578355" y="36960"/>
                </a:lnTo>
                <a:lnTo>
                  <a:pt x="2580056" y="31485"/>
                </a:lnTo>
                <a:lnTo>
                  <a:pt x="2582324" y="26009"/>
                </a:lnTo>
                <a:lnTo>
                  <a:pt x="2585726" y="20260"/>
                </a:lnTo>
                <a:lnTo>
                  <a:pt x="2595367" y="17248"/>
                </a:lnTo>
                <a:lnTo>
                  <a:pt x="2605290" y="14236"/>
                </a:lnTo>
                <a:lnTo>
                  <a:pt x="2615213" y="11773"/>
                </a:lnTo>
                <a:lnTo>
                  <a:pt x="2625136" y="9309"/>
                </a:lnTo>
                <a:lnTo>
                  <a:pt x="2635059" y="7392"/>
                </a:lnTo>
                <a:lnTo>
                  <a:pt x="2644983" y="5750"/>
                </a:lnTo>
                <a:lnTo>
                  <a:pt x="2654623" y="4381"/>
                </a:lnTo>
                <a:lnTo>
                  <a:pt x="2664547" y="2738"/>
                </a:lnTo>
                <a:lnTo>
                  <a:pt x="2674469" y="1917"/>
                </a:lnTo>
                <a:lnTo>
                  <a:pt x="2684392" y="1095"/>
                </a:lnTo>
                <a:lnTo>
                  <a:pt x="2694032" y="5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16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510968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73"/>
            <a:ext cx="1637071" cy="5487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32" y="220079"/>
            <a:ext cx="7123190" cy="36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Avoimen tieteen syyspäivät 24-25.11.2021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6403010" y="5765773"/>
            <a:ext cx="484411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Avoimen tieteen syyspäivät 24-25.11.2021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8481" y="4148591"/>
            <a:ext cx="7223847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0" y="60265"/>
            <a:ext cx="7123190" cy="3681991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0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5789" y="6227221"/>
            <a:ext cx="6111756" cy="85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47" y="6330298"/>
            <a:ext cx="641386" cy="36078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076366" y="6312923"/>
            <a:ext cx="443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This project receives funding from the European Union’s Horizon 2020 research and innovation </a:t>
            </a:r>
            <a:r>
              <a:rPr lang="en-US" sz="900" b="0" i="0" kern="1200" dirty="0" err="1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programme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under grant</a:t>
            </a:r>
            <a:r>
              <a:rPr lang="en-US" sz="900" b="0" i="0" kern="1200" baseline="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en-US" sz="900" b="0" i="0" kern="1200" dirty="0">
                <a:solidFill>
                  <a:schemeClr val="accent6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agreement No 871115.</a:t>
            </a:r>
            <a:endParaRPr lang="en-US" sz="900" dirty="0">
              <a:solidFill>
                <a:schemeClr val="accent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14836F-2602-4C6A-9C01-FAC90BC7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A8347-64FB-4C7E-9164-2DE6A2F08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C5AD2-4F39-4809-AC14-917B2E176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9A53B7-FD2F-4893-98B6-695B7C7B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39C9B-D3B8-45F7-92E8-299BCB4A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4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226482"/>
            <a:ext cx="12192000" cy="612000"/>
          </a:xfrm>
          <a:prstGeom prst="rect">
            <a:avLst/>
          </a:prstGeom>
        </p:spPr>
      </p:pic>
      <p:pic>
        <p:nvPicPr>
          <p:cNvPr id="8" name="Image 3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744" y="240224"/>
            <a:ext cx="3422765" cy="174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911424" y="5361478"/>
            <a:ext cx="88329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16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t>ACTRIS General Presentation </a:t>
            </a: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it-IT" sz="16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Place </a:t>
            </a: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5000"/>
              </a:lnSpc>
            </a:pPr>
            <a:r>
              <a:rPr lang="it-IT" sz="16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Month,day Year</a:t>
            </a: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age 12" descr="flag_yellow_high.jp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68366" y="5661248"/>
            <a:ext cx="1207882" cy="7239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ctrTitle" hasCustomPrompt="1"/>
          </p:nvPr>
        </p:nvSpPr>
        <p:spPr>
          <a:xfrm>
            <a:off x="0" y="2708921"/>
            <a:ext cx="121920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rgbClr val="2B8944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12192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>
            <a:extLst>
              <a:ext uri="{FF2B5EF4-FFF2-40B4-BE49-F238E27FC236}">
                <a16:creationId xmlns:a16="http://schemas.microsoft.com/office/drawing/2014/main" id="{E782D618-E31A-46E2-B2EF-17C9DAB0E97E}"/>
              </a:ext>
            </a:extLst>
          </p:cNvPr>
          <p:cNvSpPr/>
          <p:nvPr userDrawn="1"/>
        </p:nvSpPr>
        <p:spPr>
          <a:xfrm rot="5400000">
            <a:off x="1068738" y="3188817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531259DD-64CB-4DA1-AD6D-175D1BC0C080}"/>
              </a:ext>
            </a:extLst>
          </p:cNvPr>
          <p:cNvSpPr/>
          <p:nvPr userDrawn="1"/>
        </p:nvSpPr>
        <p:spPr>
          <a:xfrm rot="5400000">
            <a:off x="3214439" y="3206536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949D4368-1CD6-4BEA-A610-DE42970EA0EA}"/>
              </a:ext>
            </a:extLst>
          </p:cNvPr>
          <p:cNvSpPr/>
          <p:nvPr userDrawn="1"/>
        </p:nvSpPr>
        <p:spPr>
          <a:xfrm rot="5400000">
            <a:off x="5296792" y="3206537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ACAABC50-D387-484A-AA0F-EB04645F2116}"/>
              </a:ext>
            </a:extLst>
          </p:cNvPr>
          <p:cNvSpPr/>
          <p:nvPr userDrawn="1"/>
        </p:nvSpPr>
        <p:spPr>
          <a:xfrm rot="5400000">
            <a:off x="7470057" y="3235498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A9C2DD4D-CD5E-405E-A1A0-E8D0CD03D43F}"/>
              </a:ext>
            </a:extLst>
          </p:cNvPr>
          <p:cNvSpPr/>
          <p:nvPr userDrawn="1"/>
        </p:nvSpPr>
        <p:spPr>
          <a:xfrm rot="5400000">
            <a:off x="9662567" y="3239325"/>
            <a:ext cx="1620637" cy="1429974"/>
          </a:xfrm>
          <a:prstGeom prst="hexagon">
            <a:avLst>
              <a:gd name="adj" fmla="val 29673"/>
              <a:gd name="vf" fmla="val 115470"/>
            </a:avLst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schemeClr val="bg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F9F8B1-6BAC-4AD8-A471-D0C2B6FC88EB}"/>
              </a:ext>
            </a:extLst>
          </p:cNvPr>
          <p:cNvGrpSpPr/>
          <p:nvPr userDrawn="1"/>
        </p:nvGrpSpPr>
        <p:grpSpPr>
          <a:xfrm>
            <a:off x="817041" y="2699427"/>
            <a:ext cx="10722176" cy="2409769"/>
            <a:chOff x="764773" y="2273300"/>
            <a:chExt cx="10284482" cy="231139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B00A50-8F71-4989-BC6C-70721A8EDF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4773" y="2821940"/>
              <a:ext cx="1" cy="1357623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D9CB32-4FF6-46E7-AD10-4891F90C11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4773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4C385E-0386-47EB-A5CD-8B5E6A7F9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7825" y="2273300"/>
              <a:ext cx="1023052" cy="548640"/>
            </a:xfrm>
            <a:prstGeom prst="line">
              <a:avLst/>
            </a:prstGeom>
            <a:ln w="1016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A247777-17E8-47B0-9C02-A34C1E5702AD}"/>
                </a:ext>
              </a:extLst>
            </p:cNvPr>
            <p:cNvGrpSpPr/>
            <p:nvPr userDrawn="1"/>
          </p:nvGrpSpPr>
          <p:grpSpPr>
            <a:xfrm rot="10800000">
              <a:off x="2809142" y="2821940"/>
              <a:ext cx="2068161" cy="1762759"/>
              <a:chOff x="548642" y="2133600"/>
              <a:chExt cx="2068161" cy="1762759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CB83C0A-AF62-4845-9EB4-5D06A0CF43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548642" y="2133600"/>
                <a:ext cx="1023052" cy="548640"/>
              </a:xfrm>
              <a:prstGeom prst="line">
                <a:avLst/>
              </a:prstGeom>
              <a:ln w="1016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32048AA9-3DFF-4A3E-8093-E7F3FB7D19E3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45109" cy="1762759"/>
                <a:chOff x="394504" y="2235200"/>
                <a:chExt cx="1045109" cy="1762759"/>
              </a:xfrm>
            </p:grpSpPr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7392E648-DDB8-4745-B06E-3D83FB0F1F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10800000" flipV="1">
                  <a:off x="394504" y="2823211"/>
                  <a:ext cx="22057" cy="1174748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1478A9A5-3601-4DBF-99BF-C2F33B3CE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0C33B8E-B78E-4624-BE44-B396658EC6B5}"/>
                </a:ext>
              </a:extLst>
            </p:cNvPr>
            <p:cNvGrpSpPr/>
            <p:nvPr userDrawn="1"/>
          </p:nvGrpSpPr>
          <p:grpSpPr>
            <a:xfrm>
              <a:off x="4877303" y="2273300"/>
              <a:ext cx="4114800" cy="2311399"/>
              <a:chOff x="546372" y="2133600"/>
              <a:chExt cx="4114800" cy="231139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6948F02-2A58-4B70-878D-138873EF5487}"/>
                  </a:ext>
                </a:extLst>
              </p:cNvPr>
              <p:cNvGrpSpPr/>
              <p:nvPr userDrawn="1"/>
            </p:nvGrpSpPr>
            <p:grpSpPr>
              <a:xfrm>
                <a:off x="546372" y="2133600"/>
                <a:ext cx="2048374" cy="1755137"/>
                <a:chOff x="546372" y="2133600"/>
                <a:chExt cx="2048374" cy="175513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2374C11E-A36A-4A02-91FB-1E2A147716EF}"/>
                    </a:ext>
                  </a:extLst>
                </p:cNvPr>
                <p:cNvGrpSpPr/>
                <p:nvPr userDrawn="1"/>
              </p:nvGrpSpPr>
              <p:grpSpPr>
                <a:xfrm>
                  <a:off x="546372" y="2133600"/>
                  <a:ext cx="1025322" cy="1755137"/>
                  <a:chOff x="414292" y="2235200"/>
                  <a:chExt cx="1025322" cy="1755137"/>
                </a:xfrm>
              </p:grpSpPr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A7659665-8409-4C94-81A8-ED44F07985C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414292" y="2783840"/>
                    <a:ext cx="2268" cy="1206497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CC43616-6493-4804-BA75-1DAA7A1D8B1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2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95EA5E0-F8C9-46F5-9994-0DBB5532E9C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571694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7CCC38F-9AFC-4443-AF2B-8B972EE312B9}"/>
                  </a:ext>
                </a:extLst>
              </p:cNvPr>
              <p:cNvGrpSpPr/>
              <p:nvPr userDrawn="1"/>
            </p:nvGrpSpPr>
            <p:grpSpPr>
              <a:xfrm rot="10800000">
                <a:off x="2590206" y="2722878"/>
                <a:ext cx="2070966" cy="1722121"/>
                <a:chOff x="548642" y="2133600"/>
                <a:chExt cx="2070966" cy="172212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85D60560-17BE-42C4-956A-FD0CCF2B311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548642" y="21336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314ADB2B-6BAC-4187-9AD6-234699323C6F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1571694" y="2133600"/>
                  <a:ext cx="1047914" cy="1722121"/>
                  <a:chOff x="391699" y="2235200"/>
                  <a:chExt cx="1047914" cy="1722121"/>
                </a:xfrm>
              </p:grpSpPr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3AA32475-F311-40BF-84DB-2FBFF05A09E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391699" y="2791460"/>
                    <a:ext cx="29076" cy="1165861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8076BDAC-837A-46AB-939A-33B4CAC443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416561" y="2235200"/>
                    <a:ext cx="1023052" cy="548640"/>
                  </a:xfrm>
                  <a:prstGeom prst="line">
                    <a:avLst/>
                  </a:prstGeom>
                  <a:ln w="1016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1A353AA-3B37-493F-A75A-FBE55A7FEAC3}"/>
                </a:ext>
              </a:extLst>
            </p:cNvPr>
            <p:cNvGrpSpPr/>
            <p:nvPr userDrawn="1"/>
          </p:nvGrpSpPr>
          <p:grpSpPr>
            <a:xfrm>
              <a:off x="8992103" y="2273300"/>
              <a:ext cx="2057152" cy="1851337"/>
              <a:chOff x="547757" y="2133600"/>
              <a:chExt cx="2057152" cy="1851337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7AC040A-1737-484C-8CEA-2ADF0DBFE9FB}"/>
                  </a:ext>
                </a:extLst>
              </p:cNvPr>
              <p:cNvGrpSpPr/>
              <p:nvPr userDrawn="1"/>
            </p:nvGrpSpPr>
            <p:grpSpPr>
              <a:xfrm>
                <a:off x="547757" y="2133600"/>
                <a:ext cx="1023937" cy="1762759"/>
                <a:chOff x="415677" y="2235200"/>
                <a:chExt cx="1023937" cy="176275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9CD9887E-CE43-4192-9065-D2A75389118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415677" y="2783840"/>
                  <a:ext cx="1" cy="1214119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3D14A159-829D-4CE4-9A8E-E2C0CBD3F3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2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1D099CA-B8FD-4314-AEDD-819F910D5BDB}"/>
                  </a:ext>
                </a:extLst>
              </p:cNvPr>
              <p:cNvGrpSpPr/>
              <p:nvPr userDrawn="1"/>
            </p:nvGrpSpPr>
            <p:grpSpPr>
              <a:xfrm flipH="1">
                <a:off x="1571694" y="2133600"/>
                <a:ext cx="1033215" cy="1851337"/>
                <a:chOff x="406398" y="2235200"/>
                <a:chExt cx="1033215" cy="1851337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C02C6F16-E0CD-428F-BD21-449948C9D67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06398" y="2783840"/>
                  <a:ext cx="10163" cy="1302697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6C222D2-654F-4BD1-A0BD-34C233CD23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416561" y="2235200"/>
                  <a:ext cx="1023052" cy="548640"/>
                </a:xfrm>
                <a:prstGeom prst="line">
                  <a:avLst/>
                </a:prstGeom>
                <a:ln w="1016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07EC39C5-C4D5-4BE2-80A8-355FC3ECC12F}"/>
              </a:ext>
            </a:extLst>
          </p:cNvPr>
          <p:cNvSpPr/>
          <p:nvPr userDrawn="1"/>
        </p:nvSpPr>
        <p:spPr>
          <a:xfrm>
            <a:off x="1640728" y="2412251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5775AD5-ACEB-4CBE-BD90-53D7E05FA5AC}"/>
              </a:ext>
            </a:extLst>
          </p:cNvPr>
          <p:cNvSpPr/>
          <p:nvPr userDrawn="1"/>
        </p:nvSpPr>
        <p:spPr>
          <a:xfrm>
            <a:off x="3753333" y="491191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58774E0-9642-4F13-A5E6-09E3CB03DBB5}"/>
              </a:ext>
            </a:extLst>
          </p:cNvPr>
          <p:cNvSpPr/>
          <p:nvPr userDrawn="1"/>
        </p:nvSpPr>
        <p:spPr>
          <a:xfrm>
            <a:off x="5836423" y="254098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65EF3DD-F676-4685-9875-B94CF9FB2C8D}"/>
              </a:ext>
            </a:extLst>
          </p:cNvPr>
          <p:cNvSpPr/>
          <p:nvPr userDrawn="1"/>
        </p:nvSpPr>
        <p:spPr>
          <a:xfrm>
            <a:off x="8045874" y="4918170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60A3CDF-ADAF-4527-8705-2F8E3851CF65}"/>
              </a:ext>
            </a:extLst>
          </p:cNvPr>
          <p:cNvSpPr/>
          <p:nvPr userDrawn="1"/>
        </p:nvSpPr>
        <p:spPr>
          <a:xfrm>
            <a:off x="10161743" y="2528395"/>
            <a:ext cx="476658" cy="476658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F7EDF04-AD2B-463F-873D-F9F513090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2787" y="4968475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7" name="Text Placeholder 34">
            <a:extLst>
              <a:ext uri="{FF2B5EF4-FFF2-40B4-BE49-F238E27FC236}">
                <a16:creationId xmlns:a16="http://schemas.microsoft.com/office/drawing/2014/main" id="{7F70B278-4654-46AC-8DD6-824CEF1DF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519" y="539513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34">
            <a:extLst>
              <a:ext uri="{FF2B5EF4-FFF2-40B4-BE49-F238E27FC236}">
                <a16:creationId xmlns:a16="http://schemas.microsoft.com/office/drawing/2014/main" id="{3B7069E5-61AE-4AB2-8653-98A7F283E0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19855" y="4968475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Text Placeholder 34">
            <a:extLst>
              <a:ext uri="{FF2B5EF4-FFF2-40B4-BE49-F238E27FC236}">
                <a16:creationId xmlns:a16="http://schemas.microsoft.com/office/drawing/2014/main" id="{38A8EB30-9561-4857-91EC-C9B2546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0587" y="539513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34">
            <a:extLst>
              <a:ext uri="{FF2B5EF4-FFF2-40B4-BE49-F238E27FC236}">
                <a16:creationId xmlns:a16="http://schemas.microsoft.com/office/drawing/2014/main" id="{AE1932D4-1CD4-4631-9E96-954227141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0682" y="4971795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1" name="Text Placeholder 34">
            <a:extLst>
              <a:ext uri="{FF2B5EF4-FFF2-40B4-BE49-F238E27FC236}">
                <a16:creationId xmlns:a16="http://schemas.microsoft.com/office/drawing/2014/main" id="{7A6D526A-E91A-4FC8-8AB8-5FEA321F6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1414" y="5398452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2" name="Text Placeholder 34">
            <a:extLst>
              <a:ext uri="{FF2B5EF4-FFF2-40B4-BE49-F238E27FC236}">
                <a16:creationId xmlns:a16="http://schemas.microsoft.com/office/drawing/2014/main" id="{61A32F9F-4ACF-442A-8853-0E4B42CC9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4639" y="2476172"/>
            <a:ext cx="2068694" cy="3916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3" name="Text Placeholder 34">
            <a:extLst>
              <a:ext uri="{FF2B5EF4-FFF2-40B4-BE49-F238E27FC236}">
                <a16:creationId xmlns:a16="http://schemas.microsoft.com/office/drawing/2014/main" id="{B3D0AD38-B8DA-4C19-97D0-C4BF494F2F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7728" y="1077226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34">
            <a:extLst>
              <a:ext uri="{FF2B5EF4-FFF2-40B4-BE49-F238E27FC236}">
                <a16:creationId xmlns:a16="http://schemas.microsoft.com/office/drawing/2014/main" id="{A8DE427E-A7F5-47D9-AA8C-5F8089A99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81364" y="2391067"/>
            <a:ext cx="2068694" cy="391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5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5" name="Text Placeholder 34">
            <a:extLst>
              <a:ext uri="{FF2B5EF4-FFF2-40B4-BE49-F238E27FC236}">
                <a16:creationId xmlns:a16="http://schemas.microsoft.com/office/drawing/2014/main" id="{E764A502-6D62-4133-90C7-1FE9B38E7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1589" y="1017849"/>
            <a:ext cx="2068694" cy="11595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62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66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43" y="5748425"/>
            <a:ext cx="1918605" cy="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4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72586" y="6349562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07931"/>
            <a:ext cx="12192000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056" y="107931"/>
            <a:ext cx="2063944" cy="1067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3" y="5901444"/>
            <a:ext cx="1458854" cy="8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05" y="48436"/>
            <a:ext cx="1658995" cy="5584061"/>
          </a:xfrm>
          <a:prstGeom prst="rect">
            <a:avLst/>
          </a:prstGeom>
        </p:spPr>
      </p:pic>
      <p:pic>
        <p:nvPicPr>
          <p:cNvPr id="15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Avoimen tieteen syyspäivät 24-25.11.2021</a:t>
            </a:r>
          </a:p>
          <a:p>
            <a:pPr algn="ctr">
              <a:lnSpc>
                <a:spcPct val="125000"/>
              </a:lnSpc>
            </a:pPr>
            <a:endParaRPr lang="it-IT" sz="1200" b="1" i="1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  <a:ea typeface="DejaVu San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400" y="0"/>
            <a:ext cx="10306051" cy="620688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" y="5627632"/>
            <a:ext cx="1918605" cy="99173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AD35CDF3-1160-4E65-A6F1-79F4A710BF0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9400" y="980876"/>
            <a:ext cx="10306051" cy="4525963"/>
          </a:xfrm>
        </p:spPr>
        <p:txBody>
          <a:bodyPr>
            <a:normAutofit/>
          </a:bodyPr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40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20688"/>
          </a:xfrm>
        </p:spPr>
        <p:txBody>
          <a:bodyPr>
            <a:normAutofit/>
          </a:bodyPr>
          <a:lstStyle>
            <a:lvl1pPr algn="ctr">
              <a:defRPr sz="2600" b="1" baseline="0">
                <a:solidFill>
                  <a:srgbClr val="2B8944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pic>
        <p:nvPicPr>
          <p:cNvPr id="11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12192000" cy="288000"/>
          </a:xfrm>
          <a:prstGeom prst="rect">
            <a:avLst/>
          </a:prstGeom>
        </p:spPr>
      </p:pic>
      <p:sp>
        <p:nvSpPr>
          <p:cNvPr id="13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623392" y="980730"/>
            <a:ext cx="10972800" cy="4525963"/>
          </a:xfrm>
        </p:spPr>
        <p:txBody>
          <a:bodyPr/>
          <a:lstStyle>
            <a:lvl1pPr marL="177800" indent="-177800">
              <a:spcBef>
                <a:spcPts val="600"/>
              </a:spcBef>
              <a:defRPr sz="20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and figures </a:t>
            </a:r>
            <a:r>
              <a:rPr lang="fr-FR" dirty="0" err="1"/>
              <a:t>here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34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133EF-3DF9-46AB-B154-2CD8A326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751398-D81B-4258-A9A5-3BF8686B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4C8C9F-8031-4C8B-BF84-6164A556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9BD2E-D392-4BF1-8A27-6EE05A9B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7AC8E7-9DB5-4ED1-92A8-5BA69A15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5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362F14-22B0-4467-BC93-299BE307D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207" y="1172678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E28946-1482-4F49-B301-2999AED6A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592" y="1204969"/>
            <a:ext cx="5181600" cy="4351338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, Year</a:t>
            </a:r>
            <a:endParaRPr lang="it-IT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magine 16" descr="flag_yellow_hig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91824" y="5924596"/>
            <a:ext cx="1123951" cy="749619"/>
          </a:xfrm>
          <a:prstGeom prst="rect">
            <a:avLst/>
          </a:prstGeom>
        </p:spPr>
      </p:pic>
      <p:pic>
        <p:nvPicPr>
          <p:cNvPr id="12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83760"/>
            <a:ext cx="12192000" cy="28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6052"/>
            <a:ext cx="12192000" cy="620688"/>
          </a:xfrm>
        </p:spPr>
        <p:txBody>
          <a:bodyPr>
            <a:normAutofit/>
          </a:bodyPr>
          <a:lstStyle>
            <a:lvl1pPr algn="ctr">
              <a:defRPr sz="2600" b="1" baseline="0">
                <a:solidFill>
                  <a:srgbClr val="2B8944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14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146236"/>
            <a:ext cx="12192000" cy="288000"/>
          </a:xfrm>
          <a:prstGeom prst="rect">
            <a:avLst/>
          </a:prstGeom>
        </p:spPr>
      </p:pic>
      <p:pic>
        <p:nvPicPr>
          <p:cNvPr id="8" name="Immagine 13" descr="logo-actr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753630" cy="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F437E-6C17-4000-91A3-444FC7ED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A8C02-C898-4F3A-A604-1341D628B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C25722-983F-4613-9362-BEA8012A6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08A34D-8A53-4857-B512-87908C406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0AEA9B-737A-4838-88CA-1436737E4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71BDF2-0178-4195-9510-CBC5577A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8E28D6D-1791-4595-AB7D-8B953C0A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60D1170-2B4B-425E-A638-30CE68884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8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08AC4-0AE8-4554-A3ED-9CA11D95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C6AFB61-DA78-477B-817F-8A45DF6A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132144-65B1-411C-A008-BE44F9BC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65372F-DF25-4200-9513-0B11A5AA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4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9EB3CD-3A17-4D46-9E22-78B2AF5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CFF2DB-2FFD-42B4-8205-58F8BA5B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C88688-FC58-48E4-9B56-9ED40F0C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3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Place,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Country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– Month</a:t>
            </a:r>
            <a:r>
              <a:rPr lang="it-IT" sz="1200" b="1" i="1" strike="noStrike" spc="-1" baseline="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" y="115083"/>
            <a:ext cx="10058400" cy="57044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 userDrawn="1"/>
        </p:nvSpPr>
        <p:spPr bwMode="auto">
          <a:xfrm>
            <a:off x="83573" y="5956729"/>
            <a:ext cx="601242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ACTRIS General Presentation, </a:t>
            </a:r>
          </a:p>
          <a:p>
            <a:pPr algn="l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Place,</a:t>
            </a:r>
            <a:r>
              <a:rPr lang="it-IT" sz="1200" b="1" i="1" strike="noStrike" spc="-1" baseline="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 </a:t>
            </a:r>
          </a:p>
          <a:p>
            <a:pPr algn="l">
              <a:lnSpc>
                <a:spcPct val="125000"/>
              </a:lnSpc>
            </a:pPr>
            <a:r>
              <a:rPr lang="it-IT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Month</a:t>
            </a:r>
            <a:r>
              <a:rPr lang="it-IT" sz="1200" b="1" i="1" strike="noStrike" spc="-1" baseline="0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Day</a:t>
            </a:r>
            <a:r>
              <a:rPr lang="it-IT" sz="1200" b="1" i="1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, Year</a:t>
            </a:r>
            <a:endParaRPr lang="it-IT" sz="12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Franklin Gothic Book" panose="020B0503020102020204" pitchFamily="34" charset="0"/>
            </a:endParaRPr>
          </a:p>
        </p:txBody>
      </p:sp>
      <p:pic>
        <p:nvPicPr>
          <p:cNvPr id="10" name="Image 14" descr="bar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54659"/>
            <a:ext cx="12192000" cy="129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16" y="279207"/>
            <a:ext cx="5948565" cy="3076054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0" y="3767290"/>
            <a:ext cx="12192000" cy="1470025"/>
          </a:xfrm>
        </p:spPr>
        <p:txBody>
          <a:bodyPr>
            <a:normAutofit/>
          </a:bodyPr>
          <a:lstStyle>
            <a:lvl1pPr algn="ctr">
              <a:defRPr sz="3600" b="1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-66369" y="4963825"/>
            <a:ext cx="12192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subtitle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12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52900D-3947-4D4C-8496-7C57A415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36D18-7C5D-4AC4-9171-CA15FCA8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EC98F-CF1A-46A9-B73C-F6CBAE73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C76CD-B133-466E-95AF-2000D3B4E57B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13C37C-924E-4EF2-B0B8-F6F9C948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D5D587-EB23-4C96-A29F-0F727A58B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2DC52-9C43-4CF5-990C-A1125E677380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9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68" r:id="rId9"/>
    <p:sldLayoutId id="2147483656" r:id="rId10"/>
    <p:sldLayoutId id="2147483657" r:id="rId11"/>
    <p:sldLayoutId id="2147483658" r:id="rId12"/>
    <p:sldLayoutId id="2147483659" r:id="rId13"/>
    <p:sldLayoutId id="2147483677" r:id="rId14"/>
    <p:sldLayoutId id="2147483674" r:id="rId15"/>
    <p:sldLayoutId id="2147483671" r:id="rId16"/>
    <p:sldLayoutId id="2147483670" r:id="rId17"/>
    <p:sldLayoutId id="2147483675" r:id="rId18"/>
    <p:sldLayoutId id="2147483673" r:id="rId19"/>
    <p:sldLayoutId id="2147483667" r:id="rId20"/>
    <p:sldLayoutId id="2147483676" r:id="rId21"/>
    <p:sldLayoutId id="2147483678" r:id="rId22"/>
    <p:sldLayoutId id="2147483679" r:id="rId23"/>
    <p:sldLayoutId id="2147483680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actris.eu/" TargetMode="Externa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8481" y="4148591"/>
            <a:ext cx="7223847" cy="883762"/>
          </a:xfrm>
        </p:spPr>
        <p:txBody>
          <a:bodyPr>
            <a:normAutofit/>
          </a:bodyPr>
          <a:lstStyle/>
          <a:p>
            <a:r>
              <a:rPr lang="en-US" dirty="0" err="1"/>
              <a:t>Avointa</a:t>
            </a:r>
            <a:r>
              <a:rPr lang="en-US" dirty="0"/>
              <a:t>, </a:t>
            </a:r>
            <a:r>
              <a:rPr lang="en-US" dirty="0" err="1"/>
              <a:t>laadkasta</a:t>
            </a:r>
            <a:r>
              <a:rPr lang="en-US" dirty="0"/>
              <a:t> ja </a:t>
            </a:r>
            <a:r>
              <a:rPr lang="en-US" dirty="0" err="1"/>
              <a:t>yhdenmukaista</a:t>
            </a:r>
            <a:r>
              <a:rPr lang="en-US" dirty="0"/>
              <a:t> </a:t>
            </a:r>
            <a:r>
              <a:rPr lang="en-US" dirty="0" err="1"/>
              <a:t>ilmakehätietoa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Euroopasta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5BC8C5C-C724-4C26-BB0A-DDF12E7530F2}"/>
              </a:ext>
            </a:extLst>
          </p:cNvPr>
          <p:cNvSpPr txBox="1">
            <a:spLocks/>
          </p:cNvSpPr>
          <p:nvPr/>
        </p:nvSpPr>
        <p:spPr>
          <a:xfrm>
            <a:off x="5018481" y="5094880"/>
            <a:ext cx="7223847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accent6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Niku Kivekäs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9AEDCF-357A-4B2D-A0E0-F69CB55AF2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Placeholder 6" descr="A picture containing outdoor, boat, water, sitting&#10;&#10;Description automatically generated">
            <a:extLst>
              <a:ext uri="{FF2B5EF4-FFF2-40B4-BE49-F238E27FC236}">
                <a16:creationId xmlns:a16="http://schemas.microsoft.com/office/drawing/2014/main" id="{10F28176-0601-4677-B9FF-D5B6EE90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" r="3669"/>
          <a:stretch>
            <a:fillRect/>
          </a:stretch>
        </p:blipFill>
        <p:spPr>
          <a:xfrm>
            <a:off x="0" y="1440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effectLst/>
        </p:spPr>
      </p:pic>
    </p:spTree>
    <p:extLst>
      <p:ext uri="{BB962C8B-B14F-4D97-AF65-F5344CB8AC3E}">
        <p14:creationId xmlns:p14="http://schemas.microsoft.com/office/powerpoint/2010/main" val="38112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615C0-1C26-4977-8A0A-A62806F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ACTRIS toimii?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150DC-2E72-4CCE-A664-FF69593D025B}"/>
              </a:ext>
            </a:extLst>
          </p:cNvPr>
          <p:cNvSpPr/>
          <p:nvPr/>
        </p:nvSpPr>
        <p:spPr>
          <a:xfrm>
            <a:off x="3747216" y="2935384"/>
            <a:ext cx="2812437" cy="314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Datakeskus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D6BAD-5D54-4F42-9E08-BB6667B0C7FA}"/>
              </a:ext>
            </a:extLst>
          </p:cNvPr>
          <p:cNvSpPr txBox="1"/>
          <p:nvPr/>
        </p:nvSpPr>
        <p:spPr>
          <a:xfrm>
            <a:off x="7547998" y="2944261"/>
            <a:ext cx="227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Virtual Access</a:t>
            </a:r>
          </a:p>
          <a:p>
            <a:r>
              <a:rPr lang="en-US" b="1" dirty="0"/>
              <a:t>ACTRIS data products</a:t>
            </a:r>
          </a:p>
          <a:p>
            <a:r>
              <a:rPr lang="en-US" b="1" dirty="0"/>
              <a:t>ACTRIS VRE with tools and computing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D3EF62-A2F8-4709-868F-F5B6F052A0AD}"/>
              </a:ext>
            </a:extLst>
          </p:cNvPr>
          <p:cNvGrpSpPr/>
          <p:nvPr/>
        </p:nvGrpSpPr>
        <p:grpSpPr>
          <a:xfrm>
            <a:off x="2524158" y="4375792"/>
            <a:ext cx="6081973" cy="2262742"/>
            <a:chOff x="2524159" y="4375792"/>
            <a:chExt cx="6091934" cy="22627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2DF1B-00E4-4B2B-AAE7-AB5E69673C53}"/>
                </a:ext>
              </a:extLst>
            </p:cNvPr>
            <p:cNvSpPr txBox="1"/>
            <p:nvPr/>
          </p:nvSpPr>
          <p:spPr>
            <a:xfrm>
              <a:off x="5207753" y="4458812"/>
              <a:ext cx="1372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600" b="1" dirty="0"/>
                <a:t>Mittausdataa </a:t>
              </a:r>
              <a:endParaRPr lang="en-GB" sz="1600" b="1" dirty="0"/>
            </a:p>
          </p:txBody>
        </p:sp>
        <p:sp>
          <p:nvSpPr>
            <p:cNvPr id="7" name="Down Arrow 4">
              <a:extLst>
                <a:ext uri="{FF2B5EF4-FFF2-40B4-BE49-F238E27FC236}">
                  <a16:creationId xmlns:a16="http://schemas.microsoft.com/office/drawing/2014/main" id="{A510D0DE-D5BB-470B-A142-533C2B585005}"/>
                </a:ext>
              </a:extLst>
            </p:cNvPr>
            <p:cNvSpPr/>
            <p:nvPr/>
          </p:nvSpPr>
          <p:spPr>
            <a:xfrm flipV="1">
              <a:off x="4799708" y="4375792"/>
              <a:ext cx="463717" cy="4629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C0793F-D259-4CFF-A1DD-F5A27AD80602}"/>
                </a:ext>
              </a:extLst>
            </p:cNvPr>
            <p:cNvGrpSpPr/>
            <p:nvPr/>
          </p:nvGrpSpPr>
          <p:grpSpPr>
            <a:xfrm>
              <a:off x="2524159" y="4885999"/>
              <a:ext cx="6091934" cy="1752535"/>
              <a:chOff x="2524159" y="4885999"/>
              <a:chExt cx="6091934" cy="1752535"/>
            </a:xfrm>
          </p:grpSpPr>
          <p:pic>
            <p:nvPicPr>
              <p:cNvPr id="9" name="Picture 4" descr="https://lh3.googleusercontent.com/Z6mpj4Z8lBpkbtZbenKl10AVQorS15nuEWXlzJ6l53JUyyc-ook=w2323-h1306-no">
                <a:extLst>
                  <a:ext uri="{FF2B5EF4-FFF2-40B4-BE49-F238E27FC236}">
                    <a16:creationId xmlns:a16="http://schemas.microsoft.com/office/drawing/2014/main" id="{54EE94DC-B2B6-48EC-A4BD-5B7F0CCB8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700" r="4701"/>
              <a:stretch/>
            </p:blipFill>
            <p:spPr bwMode="auto">
              <a:xfrm>
                <a:off x="6625240" y="4888946"/>
                <a:ext cx="1981200" cy="173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4E76AF1-6C7B-40E4-A720-A3DDC1EC57B7}"/>
                  </a:ext>
                </a:extLst>
              </p:cNvPr>
              <p:cNvGrpSpPr/>
              <p:nvPr/>
            </p:nvGrpSpPr>
            <p:grpSpPr>
              <a:xfrm>
                <a:off x="2524159" y="4885999"/>
                <a:ext cx="6091934" cy="1752535"/>
                <a:chOff x="2524159" y="4885999"/>
                <a:chExt cx="6091934" cy="1752535"/>
              </a:xfrm>
            </p:grpSpPr>
            <p:pic>
              <p:nvPicPr>
                <p:cNvPr id="11" name="Picture 5" descr="P2110436">
                  <a:extLst>
                    <a:ext uri="{FF2B5EF4-FFF2-40B4-BE49-F238E27FC236}">
                      <a16:creationId xmlns:a16="http://schemas.microsoft.com/office/drawing/2014/main" id="{8AC76C55-BB92-459D-9505-BA2D40E6DF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30258" y="4885999"/>
                  <a:ext cx="2255104" cy="1752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6" descr="https://lh3.googleusercontent.com/yENPCEAFCdhAGmetJ4KNVw_Sgn0s2-FPkHKvkkvm516b209knJQ=w2560-h786-no">
                  <a:extLst>
                    <a:ext uri="{FF2B5EF4-FFF2-40B4-BE49-F238E27FC236}">
                      <a16:creationId xmlns:a16="http://schemas.microsoft.com/office/drawing/2014/main" id="{A8B961A7-A57C-43C5-8DD9-53F0289A5B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487" t="11586" r="5492" b="4058"/>
                <a:stretch/>
              </p:blipFill>
              <p:spPr bwMode="auto">
                <a:xfrm>
                  <a:off x="4612039" y="4887225"/>
                  <a:ext cx="2019300" cy="17343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69F705-4F33-4900-BE0E-97D578E1CC16}"/>
                    </a:ext>
                  </a:extLst>
                </p:cNvPr>
                <p:cNvSpPr/>
                <p:nvPr/>
              </p:nvSpPr>
              <p:spPr>
                <a:xfrm>
                  <a:off x="2524159" y="4904207"/>
                  <a:ext cx="6091934" cy="1734327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4" name="Down Arrow 7">
            <a:extLst>
              <a:ext uri="{FF2B5EF4-FFF2-40B4-BE49-F238E27FC236}">
                <a16:creationId xmlns:a16="http://schemas.microsoft.com/office/drawing/2014/main" id="{A8D9B2AC-8CC3-430B-9BBD-39EA857C72E0}"/>
              </a:ext>
            </a:extLst>
          </p:cNvPr>
          <p:cNvSpPr/>
          <p:nvPr/>
        </p:nvSpPr>
        <p:spPr>
          <a:xfrm rot="5400000" flipV="1">
            <a:off x="6896367" y="3154679"/>
            <a:ext cx="463717" cy="8395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https://lh3.googleusercontent.com/ULVk0eNR8bBK7JHyiZcUP4hkU7vNULaA-_681K5gWGWyJnkdj_Y=w1682-h946-no">
            <a:extLst>
              <a:ext uri="{FF2B5EF4-FFF2-40B4-BE49-F238E27FC236}">
                <a16:creationId xmlns:a16="http://schemas.microsoft.com/office/drawing/2014/main" id="{33F73ADA-06B7-46CE-80A7-34D0BC1EE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8" y="2963539"/>
            <a:ext cx="2612762" cy="1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9241E2-D003-4F5D-881F-D71FE4C50B84}"/>
              </a:ext>
            </a:extLst>
          </p:cNvPr>
          <p:cNvGrpSpPr/>
          <p:nvPr/>
        </p:nvGrpSpPr>
        <p:grpSpPr>
          <a:xfrm>
            <a:off x="450054" y="2914018"/>
            <a:ext cx="3205901" cy="1924761"/>
            <a:chOff x="1359660" y="2598552"/>
            <a:chExt cx="3211151" cy="1924761"/>
          </a:xfrm>
        </p:grpSpPr>
        <p:sp>
          <p:nvSpPr>
            <p:cNvPr id="17" name="Down Arrow 9">
              <a:extLst>
                <a:ext uri="{FF2B5EF4-FFF2-40B4-BE49-F238E27FC236}">
                  <a16:creationId xmlns:a16="http://schemas.microsoft.com/office/drawing/2014/main" id="{3112BA2F-370B-4188-9941-48049610BDA6}"/>
                </a:ext>
              </a:extLst>
            </p:cNvPr>
            <p:cNvSpPr/>
            <p:nvPr/>
          </p:nvSpPr>
          <p:spPr>
            <a:xfrm>
              <a:off x="2318703" y="4060326"/>
              <a:ext cx="463717" cy="4629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wn Arrow 13">
              <a:extLst>
                <a:ext uri="{FF2B5EF4-FFF2-40B4-BE49-F238E27FC236}">
                  <a16:creationId xmlns:a16="http://schemas.microsoft.com/office/drawing/2014/main" id="{E1D54DC0-0EB4-41D5-B9B1-F33A35DFE659}"/>
                </a:ext>
              </a:extLst>
            </p:cNvPr>
            <p:cNvSpPr/>
            <p:nvPr/>
          </p:nvSpPr>
          <p:spPr>
            <a:xfrm rot="5400000" flipV="1">
              <a:off x="4107459" y="3272378"/>
              <a:ext cx="463717" cy="4629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157836-C84B-4833-A654-4A99EAEE2E8C}"/>
                </a:ext>
              </a:extLst>
            </p:cNvPr>
            <p:cNvSpPr/>
            <p:nvPr/>
          </p:nvSpPr>
          <p:spPr>
            <a:xfrm>
              <a:off x="1359660" y="2598552"/>
              <a:ext cx="2627362" cy="411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Aihekeskukset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8C2CBB-7567-4D6C-AD6F-34BFF9247B6E}"/>
              </a:ext>
            </a:extLst>
          </p:cNvPr>
          <p:cNvGrpSpPr/>
          <p:nvPr/>
        </p:nvGrpSpPr>
        <p:grpSpPr>
          <a:xfrm>
            <a:off x="430435" y="4444961"/>
            <a:ext cx="3834124" cy="2193572"/>
            <a:chOff x="436279" y="4444961"/>
            <a:chExt cx="3840400" cy="219357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0900A8-48F8-46CE-8E2F-3B932A5815D5}"/>
                </a:ext>
              </a:extLst>
            </p:cNvPr>
            <p:cNvSpPr txBox="1"/>
            <p:nvPr/>
          </p:nvSpPr>
          <p:spPr>
            <a:xfrm>
              <a:off x="1878193" y="4444961"/>
              <a:ext cx="23984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Laitteiden</a:t>
              </a:r>
              <a:r>
                <a:rPr lang="en-US" sz="1600" b="1" dirty="0"/>
                <a:t> </a:t>
              </a:r>
              <a:r>
                <a:rPr lang="en-US" sz="1600" b="1" dirty="0" err="1"/>
                <a:t>kalibrointi</a:t>
              </a:r>
              <a:r>
                <a:rPr lang="en-US" sz="1600" b="1" dirty="0"/>
                <a:t> </a:t>
              </a:r>
              <a:r>
                <a:rPr lang="en-US" sz="1600" b="1" dirty="0" err="1"/>
                <a:t>yms</a:t>
              </a:r>
              <a:r>
                <a:rPr lang="en-US" sz="1600" b="1" dirty="0"/>
                <a:t>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A1B59F-E8B7-43A1-8BA4-8F41818463C2}"/>
                </a:ext>
              </a:extLst>
            </p:cNvPr>
            <p:cNvGrpSpPr/>
            <p:nvPr/>
          </p:nvGrpSpPr>
          <p:grpSpPr>
            <a:xfrm>
              <a:off x="436279" y="4887226"/>
              <a:ext cx="2087880" cy="1751307"/>
              <a:chOff x="436279" y="4887226"/>
              <a:chExt cx="2087880" cy="1751307"/>
            </a:xfrm>
          </p:grpSpPr>
          <p:pic>
            <p:nvPicPr>
              <p:cNvPr id="23" name="Picture 6" descr="Sammalsisa">
                <a:extLst>
                  <a:ext uri="{FF2B5EF4-FFF2-40B4-BE49-F238E27FC236}">
                    <a16:creationId xmlns:a16="http://schemas.microsoft.com/office/drawing/2014/main" id="{8C41D9D4-8CBB-4C5B-9F16-6934916A15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7601" r="2038"/>
              <a:stretch/>
            </p:blipFill>
            <p:spPr bwMode="auto">
              <a:xfrm>
                <a:off x="436279" y="4887226"/>
                <a:ext cx="2087880" cy="1734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56E02AD-AF19-4185-B525-CDC2E0184C40}"/>
                  </a:ext>
                </a:extLst>
              </p:cNvPr>
              <p:cNvSpPr/>
              <p:nvPr/>
            </p:nvSpPr>
            <p:spPr>
              <a:xfrm>
                <a:off x="436279" y="4904206"/>
                <a:ext cx="2087880" cy="1734327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5" name="Picture 4" descr="big data">
            <a:extLst>
              <a:ext uri="{FF2B5EF4-FFF2-40B4-BE49-F238E27FC236}">
                <a16:creationId xmlns:a16="http://schemas.microsoft.com/office/drawing/2014/main" id="{3E6734D1-AE3E-4FBD-8DE6-4082DD19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16" y="3249606"/>
            <a:ext cx="2812438" cy="10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3F0C8B-D345-4B19-AC7B-C0F7443B6A0C}"/>
              </a:ext>
            </a:extLst>
          </p:cNvPr>
          <p:cNvSpPr txBox="1"/>
          <p:nvPr/>
        </p:nvSpPr>
        <p:spPr>
          <a:xfrm>
            <a:off x="4105693" y="1077379"/>
            <a:ext cx="2751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Physical Access</a:t>
            </a:r>
          </a:p>
          <a:p>
            <a:r>
              <a:rPr lang="en-US" b="1" dirty="0"/>
              <a:t>Research Services</a:t>
            </a:r>
          </a:p>
          <a:p>
            <a:r>
              <a:rPr lang="en-US" b="1" dirty="0"/>
              <a:t>Instrument calibration</a:t>
            </a:r>
          </a:p>
          <a:p>
            <a:r>
              <a:rPr lang="en-US" b="1" dirty="0"/>
              <a:t>Industry Services</a:t>
            </a:r>
          </a:p>
          <a:p>
            <a:r>
              <a:rPr lang="en-US" b="1" dirty="0"/>
              <a:t>Training services</a:t>
            </a:r>
            <a:endParaRPr lang="en-GB" dirty="0"/>
          </a:p>
        </p:txBody>
      </p:sp>
      <p:pic>
        <p:nvPicPr>
          <p:cNvPr id="27" name="Picture 4" descr="How To Control WordPress User Permissions Effectively Using The User Role Editor">
            <a:extLst>
              <a:ext uri="{FF2B5EF4-FFF2-40B4-BE49-F238E27FC236}">
                <a16:creationId xmlns:a16="http://schemas.microsoft.com/office/drawing/2014/main" id="{74DB2CB0-8DA8-432A-84CA-624AD176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32" y="1100054"/>
            <a:ext cx="3314934" cy="17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D91503E-3A22-411A-9E0D-A4E0C4B4A9E0}"/>
              </a:ext>
            </a:extLst>
          </p:cNvPr>
          <p:cNvGrpSpPr/>
          <p:nvPr/>
        </p:nvGrpSpPr>
        <p:grpSpPr>
          <a:xfrm>
            <a:off x="436278" y="1035119"/>
            <a:ext cx="3709525" cy="1781432"/>
            <a:chOff x="263300" y="1163187"/>
            <a:chExt cx="3715598" cy="17814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108DC9C-6E4D-459E-9C79-25351AA3CCDD}"/>
                </a:ext>
              </a:extLst>
            </p:cNvPr>
            <p:cNvGrpSpPr/>
            <p:nvPr/>
          </p:nvGrpSpPr>
          <p:grpSpPr>
            <a:xfrm>
              <a:off x="263301" y="1180168"/>
              <a:ext cx="3715597" cy="1764451"/>
              <a:chOff x="263301" y="1180168"/>
              <a:chExt cx="3715597" cy="1764451"/>
            </a:xfrm>
          </p:grpSpPr>
          <p:pic>
            <p:nvPicPr>
              <p:cNvPr id="31" name="Picture 2" descr="http://www.eurochamp.org/datapool/page/2/EUPHORE-180px-e2home.png">
                <a:extLst>
                  <a:ext uri="{FF2B5EF4-FFF2-40B4-BE49-F238E27FC236}">
                    <a16:creationId xmlns:a16="http://schemas.microsoft.com/office/drawing/2014/main" id="{96D829EB-B72E-4033-B2F7-594281688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01" y="1180168"/>
                <a:ext cx="2641158" cy="1673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Down Arrow 34">
                <a:extLst>
                  <a:ext uri="{FF2B5EF4-FFF2-40B4-BE49-F238E27FC236}">
                    <a16:creationId xmlns:a16="http://schemas.microsoft.com/office/drawing/2014/main" id="{604DDDDE-1B81-4171-8DC8-8724A9C8AB3F}"/>
                  </a:ext>
                </a:extLst>
              </p:cNvPr>
              <p:cNvSpPr/>
              <p:nvPr/>
            </p:nvSpPr>
            <p:spPr>
              <a:xfrm rot="5400000" flipV="1">
                <a:off x="3256835" y="1467090"/>
                <a:ext cx="463717" cy="92686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Down Arrow 35">
                <a:extLst>
                  <a:ext uri="{FF2B5EF4-FFF2-40B4-BE49-F238E27FC236}">
                    <a16:creationId xmlns:a16="http://schemas.microsoft.com/office/drawing/2014/main" id="{80E4C34F-1792-4116-A9AC-0493E6B9923B}"/>
                  </a:ext>
                </a:extLst>
              </p:cNvPr>
              <p:cNvSpPr/>
              <p:nvPr/>
            </p:nvSpPr>
            <p:spPr>
              <a:xfrm rot="14370802" flipH="1">
                <a:off x="3275783" y="2241504"/>
                <a:ext cx="462959" cy="94327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756FEE-16F1-42A5-A11B-7F136A49E80D}"/>
                </a:ext>
              </a:extLst>
            </p:cNvPr>
            <p:cNvSpPr/>
            <p:nvPr/>
          </p:nvSpPr>
          <p:spPr>
            <a:xfrm>
              <a:off x="263300" y="1163187"/>
              <a:ext cx="2641158" cy="3142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Koealustat</a:t>
              </a:r>
              <a:endParaRPr lang="en-GB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9ED4015-2150-4B00-BE77-2E8FEA01F237}"/>
              </a:ext>
            </a:extLst>
          </p:cNvPr>
          <p:cNvSpPr txBox="1"/>
          <p:nvPr/>
        </p:nvSpPr>
        <p:spPr>
          <a:xfrm>
            <a:off x="7707153" y="741380"/>
            <a:ext cx="104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Käyttäjät</a:t>
            </a:r>
          </a:p>
        </p:txBody>
      </p:sp>
    </p:spTree>
    <p:extLst>
      <p:ext uri="{BB962C8B-B14F-4D97-AF65-F5344CB8AC3E}">
        <p14:creationId xmlns:p14="http://schemas.microsoft.com/office/powerpoint/2010/main" val="37615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36" y="2808312"/>
            <a:ext cx="10306051" cy="620688"/>
          </a:xfrm>
        </p:spPr>
        <p:txBody>
          <a:bodyPr>
            <a:noAutofit/>
          </a:bodyPr>
          <a:lstStyle/>
          <a:p>
            <a:r>
              <a:rPr lang="fi-FI" sz="4000" dirty="0"/>
              <a:t>2. Datan ja palvelujen avoimuus</a:t>
            </a:r>
          </a:p>
        </p:txBody>
      </p:sp>
    </p:spTree>
    <p:extLst>
      <p:ext uri="{BB962C8B-B14F-4D97-AF65-F5344CB8AC3E}">
        <p14:creationId xmlns:p14="http://schemas.microsoft.com/office/powerpoint/2010/main" val="51814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Datan avoimuus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9D00236-49BD-439F-97FD-E8293A61F898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9809502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Laatuvarmistettu</a:t>
            </a:r>
            <a:r>
              <a:rPr lang="en-GB" sz="2400" dirty="0"/>
              <a:t> data </a:t>
            </a:r>
            <a:r>
              <a:rPr lang="en-GB" sz="2400" dirty="0" err="1"/>
              <a:t>avoimesti</a:t>
            </a:r>
            <a:r>
              <a:rPr lang="en-GB" sz="2400" dirty="0"/>
              <a:t> </a:t>
            </a:r>
            <a:r>
              <a:rPr lang="en-GB" sz="2400" dirty="0" err="1"/>
              <a:t>ladattavissa</a:t>
            </a:r>
            <a:r>
              <a:rPr lang="en-GB" sz="2400" dirty="0"/>
              <a:t> ACTRIS </a:t>
            </a:r>
            <a:r>
              <a:rPr lang="en-GB" sz="2400" dirty="0" err="1"/>
              <a:t>datakeskuksesta</a:t>
            </a:r>
            <a:r>
              <a:rPr lang="en-GB" sz="2400" dirty="0"/>
              <a:t> </a:t>
            </a:r>
            <a:r>
              <a:rPr lang="en-GB" sz="2400" dirty="0" err="1"/>
              <a:t>ACTRISn</a:t>
            </a:r>
            <a:r>
              <a:rPr lang="en-GB" sz="2400" dirty="0"/>
              <a:t> </a:t>
            </a:r>
            <a:r>
              <a:rPr lang="en-GB" sz="2400" dirty="0" err="1"/>
              <a:t>verkkosivujen</a:t>
            </a:r>
            <a:r>
              <a:rPr lang="en-GB" sz="2400" dirty="0"/>
              <a:t> (</a:t>
            </a:r>
            <a:r>
              <a:rPr lang="en-GB" sz="2400" dirty="0">
                <a:hlinkClick r:id="rId2"/>
              </a:rPr>
              <a:t>www.actris.eu</a:t>
            </a:r>
            <a:r>
              <a:rPr lang="en-GB" sz="2400" dirty="0"/>
              <a:t>) </a:t>
            </a:r>
            <a:r>
              <a:rPr lang="en-GB" sz="2400" dirty="0" err="1"/>
              <a:t>kautta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ladatulle</a:t>
            </a:r>
            <a:r>
              <a:rPr lang="en-GB" sz="2000" dirty="0"/>
              <a:t> data-</a:t>
            </a:r>
            <a:r>
              <a:rPr lang="en-GB" sz="2000" dirty="0" err="1"/>
              <a:t>aineistolle</a:t>
            </a:r>
            <a:r>
              <a:rPr lang="en-GB" sz="2000" dirty="0"/>
              <a:t> </a:t>
            </a:r>
            <a:r>
              <a:rPr lang="en-GB" sz="2000" dirty="0" err="1"/>
              <a:t>muodostuu</a:t>
            </a:r>
            <a:r>
              <a:rPr lang="en-GB" sz="2000" dirty="0"/>
              <a:t> DOI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viive</a:t>
            </a:r>
            <a:r>
              <a:rPr lang="en-GB" sz="2000" dirty="0"/>
              <a:t> </a:t>
            </a:r>
            <a:r>
              <a:rPr lang="en-GB" sz="2000" dirty="0" err="1"/>
              <a:t>mittausten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datan</a:t>
            </a:r>
            <a:r>
              <a:rPr lang="en-GB" sz="2000" dirty="0"/>
              <a:t> </a:t>
            </a:r>
            <a:r>
              <a:rPr lang="en-GB" sz="2000" dirty="0" err="1"/>
              <a:t>välillä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Esikäsiteltyä</a:t>
            </a:r>
            <a:r>
              <a:rPr lang="en-GB" sz="2400" dirty="0"/>
              <a:t> </a:t>
            </a:r>
            <a:r>
              <a:rPr lang="en-GB" sz="2400" dirty="0" err="1"/>
              <a:t>lähes</a:t>
            </a:r>
            <a:r>
              <a:rPr lang="en-GB" sz="2400" dirty="0"/>
              <a:t> </a:t>
            </a:r>
            <a:r>
              <a:rPr lang="en-GB" sz="2400" dirty="0" err="1"/>
              <a:t>reaaliaikaista</a:t>
            </a:r>
            <a:r>
              <a:rPr lang="en-GB" sz="2400" dirty="0"/>
              <a:t> (max 3h) </a:t>
            </a:r>
            <a:r>
              <a:rPr lang="en-GB" sz="2400" dirty="0" err="1"/>
              <a:t>dataa</a:t>
            </a:r>
            <a:r>
              <a:rPr lang="en-GB" sz="2400" dirty="0"/>
              <a:t> </a:t>
            </a:r>
            <a:r>
              <a:rPr lang="en-GB" sz="2400" dirty="0" err="1"/>
              <a:t>sopimusten</a:t>
            </a:r>
            <a:r>
              <a:rPr lang="en-GB" sz="2400" dirty="0"/>
              <a:t> </a:t>
            </a:r>
            <a:r>
              <a:rPr lang="en-GB" sz="2400" dirty="0" err="1"/>
              <a:t>mukaan</a:t>
            </a:r>
            <a:r>
              <a:rPr lang="en-GB" sz="2400" dirty="0"/>
              <a:t>  </a:t>
            </a:r>
            <a:r>
              <a:rPr lang="en-GB" sz="2400" dirty="0" err="1"/>
              <a:t>eri</a:t>
            </a:r>
            <a:r>
              <a:rPr lang="en-GB" sz="2400" dirty="0"/>
              <a:t> </a:t>
            </a:r>
            <a:r>
              <a:rPr lang="en-GB" sz="2400" dirty="0" err="1"/>
              <a:t>toimijoille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Raakadata</a:t>
            </a:r>
            <a:r>
              <a:rPr lang="en-GB" sz="2400" dirty="0"/>
              <a:t> </a:t>
            </a:r>
            <a:r>
              <a:rPr lang="en-GB" sz="2400" dirty="0" err="1"/>
              <a:t>saatavilla</a:t>
            </a:r>
            <a:r>
              <a:rPr lang="en-GB" sz="2400" dirty="0"/>
              <a:t> </a:t>
            </a:r>
            <a:r>
              <a:rPr lang="en-GB" sz="2400" dirty="0" err="1"/>
              <a:t>pyynnöstä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Kaikki</a:t>
            </a:r>
            <a:r>
              <a:rPr lang="en-GB" sz="2400" dirty="0"/>
              <a:t> </a:t>
            </a:r>
            <a:r>
              <a:rPr lang="en-GB" sz="2400" dirty="0" err="1"/>
              <a:t>dataluokat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metadata </a:t>
            </a:r>
            <a:r>
              <a:rPr lang="en-GB" sz="2400" dirty="0" err="1"/>
              <a:t>lisenssillä</a:t>
            </a:r>
            <a:r>
              <a:rPr lang="en-GB" sz="2400" dirty="0"/>
              <a:t> CCBY4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 lvl="1"/>
            <a:endParaRPr lang="en-GB" sz="2000" dirty="0"/>
          </a:p>
        </p:txBody>
      </p:sp>
      <p:pic>
        <p:nvPicPr>
          <p:cNvPr id="7" name="Picture 4" descr="big data">
            <a:extLst>
              <a:ext uri="{FF2B5EF4-FFF2-40B4-BE49-F238E27FC236}">
                <a16:creationId xmlns:a16="http://schemas.microsoft.com/office/drawing/2014/main" id="{B6A3ACD8-B041-4F31-9099-7EA5A16D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30" y="4525476"/>
            <a:ext cx="3968813" cy="15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4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 palvelut kuin data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9D00236-49BD-439F-97FD-E8293A61F898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9809502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Sisäiset</a:t>
            </a:r>
            <a:r>
              <a:rPr lang="en-GB" sz="2400" dirty="0"/>
              <a:t> </a:t>
            </a:r>
            <a:r>
              <a:rPr lang="en-GB" sz="2400" dirty="0" err="1"/>
              <a:t>palvelut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Instrumenttien</a:t>
            </a:r>
            <a:r>
              <a:rPr lang="en-GB" sz="2000" dirty="0"/>
              <a:t> </a:t>
            </a:r>
            <a:r>
              <a:rPr lang="en-GB" sz="2000" dirty="0" err="1"/>
              <a:t>kalibrointi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Sisäinen</a:t>
            </a:r>
            <a:r>
              <a:rPr lang="en-GB" sz="2000" dirty="0"/>
              <a:t> </a:t>
            </a:r>
            <a:r>
              <a:rPr lang="en-GB" sz="2000" dirty="0" err="1"/>
              <a:t>koulutus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Ulkoiset</a:t>
            </a:r>
            <a:r>
              <a:rPr lang="en-GB" sz="2400" dirty="0"/>
              <a:t> </a:t>
            </a:r>
            <a:r>
              <a:rPr lang="en-GB" sz="2400" dirty="0" err="1"/>
              <a:t>palvelut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Mittausalustojen</a:t>
            </a:r>
            <a:r>
              <a:rPr lang="en-GB" sz="2000" dirty="0"/>
              <a:t> </a:t>
            </a:r>
            <a:r>
              <a:rPr lang="en-GB" sz="2000" dirty="0" err="1"/>
              <a:t>käyttö</a:t>
            </a:r>
            <a:r>
              <a:rPr lang="en-GB" sz="2000" dirty="0"/>
              <a:t> </a:t>
            </a:r>
            <a:r>
              <a:rPr lang="en-GB" sz="2000" dirty="0" err="1"/>
              <a:t>omaan</a:t>
            </a:r>
            <a:r>
              <a:rPr lang="en-GB" sz="2000" dirty="0"/>
              <a:t> </a:t>
            </a:r>
            <a:r>
              <a:rPr lang="en-GB" sz="2000" dirty="0" err="1"/>
              <a:t>tutkimukseen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Instrumenttien</a:t>
            </a:r>
            <a:r>
              <a:rPr lang="en-GB" sz="2000" dirty="0"/>
              <a:t> </a:t>
            </a:r>
            <a:r>
              <a:rPr lang="en-GB" sz="2000" dirty="0" err="1"/>
              <a:t>kalibrointi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Erikoisdata-aineistot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Koulutus</a:t>
            </a:r>
            <a:r>
              <a:rPr lang="en-GB" sz="2000" dirty="0"/>
              <a:t>-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asiantuntijapalvelut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 lvl="1"/>
            <a:endParaRPr lang="en-GB" sz="2000" dirty="0"/>
          </a:p>
        </p:txBody>
      </p:sp>
      <p:pic>
        <p:nvPicPr>
          <p:cNvPr id="5" name="Picture 2" descr="http://www.eurochamp.org/datapool/page/2/EUPHORE-180px-e2home.png">
            <a:extLst>
              <a:ext uri="{FF2B5EF4-FFF2-40B4-BE49-F238E27FC236}">
                <a16:creationId xmlns:a16="http://schemas.microsoft.com/office/drawing/2014/main" id="{0501DAD3-7032-4736-80A7-CC12FC60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1" y="3439285"/>
            <a:ext cx="3835330" cy="24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3.googleusercontent.com/ULVk0eNR8bBK7JHyiZcUP4hkU7vNULaA-_681K5gWGWyJnkdj_Y=w1682-h946-no">
            <a:extLst>
              <a:ext uri="{FF2B5EF4-FFF2-40B4-BE49-F238E27FC236}">
                <a16:creationId xmlns:a16="http://schemas.microsoft.com/office/drawing/2014/main" id="{64CE9A12-4BC9-4420-B03A-F69D6794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21" y="1024609"/>
            <a:ext cx="3835330" cy="204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6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Ulkoisten palvelujen saatavuus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9D00236-49BD-439F-97FD-E8293A61F898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9809502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Kaikki</a:t>
            </a:r>
            <a:r>
              <a:rPr lang="en-GB" sz="2400" dirty="0"/>
              <a:t> </a:t>
            </a:r>
            <a:r>
              <a:rPr lang="en-GB" sz="2400" dirty="0" err="1"/>
              <a:t>ulkoiset</a:t>
            </a:r>
            <a:r>
              <a:rPr lang="en-GB" sz="2400" dirty="0"/>
              <a:t> </a:t>
            </a:r>
            <a:r>
              <a:rPr lang="en-GB" sz="2400" dirty="0" err="1"/>
              <a:t>palvelut</a:t>
            </a:r>
            <a:r>
              <a:rPr lang="en-GB" sz="2400" dirty="0"/>
              <a:t> </a:t>
            </a:r>
            <a:r>
              <a:rPr lang="en-GB" sz="2400" dirty="0" err="1"/>
              <a:t>saatavilla</a:t>
            </a:r>
            <a:r>
              <a:rPr lang="en-GB" sz="2400" dirty="0"/>
              <a:t> </a:t>
            </a:r>
            <a:r>
              <a:rPr lang="en-GB" sz="2400" dirty="0" err="1"/>
              <a:t>kaikille</a:t>
            </a:r>
            <a:r>
              <a:rPr lang="en-GB" sz="2400" dirty="0"/>
              <a:t> </a:t>
            </a:r>
            <a:r>
              <a:rPr lang="en-GB" sz="2400" dirty="0" err="1"/>
              <a:t>käyttäjille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/>
              <a:t>Rajallinen</a:t>
            </a:r>
            <a:r>
              <a:rPr lang="en-GB" sz="2400" dirty="0"/>
              <a:t> </a:t>
            </a:r>
            <a:r>
              <a:rPr lang="en-GB" sz="2400" dirty="0" err="1"/>
              <a:t>kapasiteetti</a:t>
            </a:r>
            <a:r>
              <a:rPr lang="en-GB" sz="2400" dirty="0"/>
              <a:t> -&gt; </a:t>
            </a:r>
            <a:r>
              <a:rPr lang="en-GB" sz="2400" dirty="0" err="1"/>
              <a:t>valintaprosessi</a:t>
            </a: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Laatuperusteinen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Tieteelliset</a:t>
            </a:r>
            <a:r>
              <a:rPr lang="en-GB" sz="2000" dirty="0"/>
              <a:t> </a:t>
            </a:r>
            <a:r>
              <a:rPr lang="en-GB" sz="2000" dirty="0" err="1"/>
              <a:t>projektit</a:t>
            </a:r>
            <a:r>
              <a:rPr lang="en-GB" sz="2000" dirty="0"/>
              <a:t> </a:t>
            </a:r>
            <a:r>
              <a:rPr lang="en-GB" sz="2000" dirty="0" err="1"/>
              <a:t>yms</a:t>
            </a:r>
            <a:r>
              <a:rPr lang="en-GB" sz="2000" dirty="0"/>
              <a:t>., </a:t>
            </a:r>
            <a:r>
              <a:rPr lang="en-GB" sz="2000" dirty="0" err="1"/>
              <a:t>valinta</a:t>
            </a:r>
            <a:r>
              <a:rPr lang="en-GB" sz="2000" dirty="0"/>
              <a:t> </a:t>
            </a:r>
            <a:r>
              <a:rPr lang="en-GB" sz="2000" dirty="0" err="1"/>
              <a:t>vertaisarviointiprosessilla</a:t>
            </a: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Tarveperusteinen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Mittalaitteiden</a:t>
            </a:r>
            <a:r>
              <a:rPr lang="en-GB" sz="2000" dirty="0"/>
              <a:t> </a:t>
            </a:r>
            <a:r>
              <a:rPr lang="en-GB" sz="2000" dirty="0" err="1"/>
              <a:t>kalibraatio</a:t>
            </a:r>
            <a:r>
              <a:rPr lang="en-GB" sz="2000" dirty="0"/>
              <a:t> </a:t>
            </a:r>
            <a:r>
              <a:rPr lang="en-GB" sz="2000" dirty="0" err="1"/>
              <a:t>yms</a:t>
            </a:r>
            <a:r>
              <a:rPr lang="en-GB" sz="2000" dirty="0"/>
              <a:t>., </a:t>
            </a:r>
            <a:r>
              <a:rPr lang="en-GB" sz="2000" dirty="0" err="1"/>
              <a:t>tarpeen</a:t>
            </a:r>
            <a:r>
              <a:rPr lang="en-GB" sz="2000" dirty="0"/>
              <a:t> </a:t>
            </a:r>
            <a:r>
              <a:rPr lang="en-GB" sz="2000" dirty="0" err="1"/>
              <a:t>arviointiprosessi</a:t>
            </a: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Markkinaperusteinen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Teollisuusyhteistyö</a:t>
            </a:r>
            <a:r>
              <a:rPr lang="en-GB" sz="2000" dirty="0"/>
              <a:t> </a:t>
            </a:r>
            <a:r>
              <a:rPr lang="en-GB" sz="2000" dirty="0" err="1"/>
              <a:t>yms</a:t>
            </a:r>
            <a:r>
              <a:rPr lang="en-GB" sz="2000" dirty="0"/>
              <a:t>., </a:t>
            </a:r>
            <a:r>
              <a:rPr lang="en-GB" sz="2000" dirty="0" err="1"/>
              <a:t>käyttäjä</a:t>
            </a:r>
            <a:r>
              <a:rPr lang="en-GB" sz="2000" dirty="0"/>
              <a:t> </a:t>
            </a:r>
            <a:r>
              <a:rPr lang="en-GB" sz="2000" dirty="0" err="1"/>
              <a:t>maksaa</a:t>
            </a:r>
            <a:r>
              <a:rPr lang="en-GB" sz="2000" dirty="0"/>
              <a:t> </a:t>
            </a:r>
            <a:r>
              <a:rPr lang="en-GB" sz="2000" dirty="0" err="1"/>
              <a:t>syntyvät</a:t>
            </a:r>
            <a:r>
              <a:rPr lang="en-GB" sz="2000" dirty="0"/>
              <a:t> </a:t>
            </a:r>
            <a:r>
              <a:rPr lang="en-GB" sz="2000" dirty="0" err="1"/>
              <a:t>kustannukset</a:t>
            </a:r>
            <a:endParaRPr lang="en-GB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797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36" y="2808312"/>
            <a:ext cx="10306051" cy="620688"/>
          </a:xfrm>
        </p:spPr>
        <p:txBody>
          <a:bodyPr>
            <a:noAutofit/>
          </a:bodyPr>
          <a:lstStyle/>
          <a:p>
            <a:r>
              <a:rPr lang="fi-FI" sz="4000" dirty="0"/>
              <a:t>3. Datan yhteensopivuus</a:t>
            </a:r>
          </a:p>
        </p:txBody>
      </p:sp>
    </p:spTree>
    <p:extLst>
      <p:ext uri="{BB962C8B-B14F-4D97-AF65-F5344CB8AC3E}">
        <p14:creationId xmlns:p14="http://schemas.microsoft.com/office/powerpoint/2010/main" val="74247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Datan periaatteet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9D00236-49BD-439F-97FD-E8293A61F898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9809502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Kaikki</a:t>
            </a:r>
            <a:r>
              <a:rPr lang="en-GB" sz="2400" dirty="0"/>
              <a:t> ACTRIS-data </a:t>
            </a:r>
            <a:r>
              <a:rPr lang="en-GB" sz="2400" dirty="0" err="1"/>
              <a:t>noudattaa</a:t>
            </a:r>
            <a:r>
              <a:rPr lang="en-GB" sz="2400" dirty="0"/>
              <a:t> FAIR-</a:t>
            </a:r>
            <a:r>
              <a:rPr lang="en-GB" sz="2400" dirty="0" err="1"/>
              <a:t>periaatteita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Findable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Accessible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Interoperable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Reusable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err="1"/>
              <a:t>Kaikki</a:t>
            </a:r>
            <a:r>
              <a:rPr lang="en-GB" sz="2400" dirty="0"/>
              <a:t> ACTRIS-</a:t>
            </a:r>
            <a:r>
              <a:rPr lang="en-GB" sz="2400" dirty="0" err="1"/>
              <a:t>datan</a:t>
            </a:r>
            <a:r>
              <a:rPr lang="en-GB" sz="2400" dirty="0"/>
              <a:t> </a:t>
            </a:r>
            <a:r>
              <a:rPr lang="en-GB" sz="2400" dirty="0" err="1"/>
              <a:t>käsittelyvaiheet</a:t>
            </a:r>
            <a:r>
              <a:rPr lang="en-GB" sz="2400" dirty="0"/>
              <a:t> </a:t>
            </a:r>
            <a:r>
              <a:rPr lang="en-GB" sz="2400" dirty="0" err="1"/>
              <a:t>mitatusta</a:t>
            </a:r>
            <a:r>
              <a:rPr lang="en-GB" sz="2400" dirty="0"/>
              <a:t> </a:t>
            </a:r>
            <a:r>
              <a:rPr lang="en-GB" sz="2400" dirty="0" err="1"/>
              <a:t>raakadatasta</a:t>
            </a:r>
            <a:r>
              <a:rPr lang="en-GB" sz="2400" dirty="0"/>
              <a:t> </a:t>
            </a:r>
            <a:r>
              <a:rPr lang="en-GB" sz="2400" dirty="0" err="1"/>
              <a:t>eteenpäin</a:t>
            </a:r>
            <a:r>
              <a:rPr lang="en-GB" sz="2400" dirty="0"/>
              <a:t> on </a:t>
            </a:r>
            <a:r>
              <a:rPr lang="en-GB" sz="2400" dirty="0" err="1"/>
              <a:t>pystyttävä</a:t>
            </a:r>
            <a:r>
              <a:rPr lang="en-GB" sz="2400" dirty="0"/>
              <a:t> </a:t>
            </a:r>
            <a:r>
              <a:rPr lang="en-GB" sz="2400" dirty="0" err="1"/>
              <a:t>toistamaan</a:t>
            </a:r>
            <a:r>
              <a:rPr lang="en-GB" sz="2400" dirty="0"/>
              <a:t> </a:t>
            </a:r>
            <a:r>
              <a:rPr lang="en-GB" sz="2400" dirty="0" err="1"/>
              <a:t>itsenäisesti</a:t>
            </a:r>
            <a:r>
              <a:rPr lang="en-GB" sz="2400" dirty="0"/>
              <a:t> (</a:t>
            </a:r>
            <a:r>
              <a:rPr lang="en-GB" sz="2400" dirty="0" err="1"/>
              <a:t>tieteellisen</a:t>
            </a:r>
            <a:r>
              <a:rPr lang="en-GB" sz="2400" dirty="0"/>
              <a:t> </a:t>
            </a:r>
            <a:r>
              <a:rPr lang="en-GB" sz="2400" dirty="0" err="1"/>
              <a:t>vertaisarvioitavuuden</a:t>
            </a:r>
            <a:r>
              <a:rPr lang="en-GB" sz="2400" dirty="0"/>
              <a:t> </a:t>
            </a:r>
            <a:r>
              <a:rPr lang="en-GB" sz="2400" dirty="0" err="1"/>
              <a:t>vaatimus</a:t>
            </a:r>
            <a:r>
              <a:rPr lang="en-GB" sz="2400" dirty="0"/>
              <a:t>).</a:t>
            </a:r>
          </a:p>
          <a:p>
            <a:pPr lvl="1"/>
            <a:endParaRPr lang="en-GB" sz="2000" dirty="0"/>
          </a:p>
        </p:txBody>
      </p:sp>
      <p:sp>
        <p:nvSpPr>
          <p:cNvPr id="2" name="AutoShape 2" descr="GO FAIR">
            <a:extLst>
              <a:ext uri="{FF2B5EF4-FFF2-40B4-BE49-F238E27FC236}">
                <a16:creationId xmlns:a16="http://schemas.microsoft.com/office/drawing/2014/main" id="{45FE3AB4-9582-4495-BB56-96300F33F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GO FAIR">
            <a:extLst>
              <a:ext uri="{FF2B5EF4-FFF2-40B4-BE49-F238E27FC236}">
                <a16:creationId xmlns:a16="http://schemas.microsoft.com/office/drawing/2014/main" id="{93388D85-23D9-4055-BA81-B13C447ED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308D0-A021-4594-9098-385F83C7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590" y="1530439"/>
            <a:ext cx="5933853" cy="18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Data-yhteistyö</a:t>
            </a:r>
          </a:p>
        </p:txBody>
      </p:sp>
      <p:sp>
        <p:nvSpPr>
          <p:cNvPr id="2" name="AutoShape 2" descr="GO FAIR">
            <a:extLst>
              <a:ext uri="{FF2B5EF4-FFF2-40B4-BE49-F238E27FC236}">
                <a16:creationId xmlns:a16="http://schemas.microsoft.com/office/drawing/2014/main" id="{45FE3AB4-9582-4495-BB56-96300F33FA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AutoShape 4" descr="GO FAIR">
            <a:extLst>
              <a:ext uri="{FF2B5EF4-FFF2-40B4-BE49-F238E27FC236}">
                <a16:creationId xmlns:a16="http://schemas.microsoft.com/office/drawing/2014/main" id="{93388D85-23D9-4055-BA81-B13C447EDD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2" name="Picture 4" descr="ENVRI Community">
            <a:extLst>
              <a:ext uri="{FF2B5EF4-FFF2-40B4-BE49-F238E27FC236}">
                <a16:creationId xmlns:a16="http://schemas.microsoft.com/office/drawing/2014/main" id="{0894FFF5-1B6B-4107-98E0-8D377FE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90" y="1285883"/>
            <a:ext cx="2488747" cy="16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D09F185-97BA-4A9D-AA07-51EB8C4111FB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6132240" cy="4835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ENVRI – </a:t>
            </a:r>
            <a:r>
              <a:rPr lang="en-GB" sz="2400" dirty="0" err="1"/>
              <a:t>eurooppalaisten</a:t>
            </a:r>
            <a:r>
              <a:rPr lang="en-GB" sz="2400" dirty="0"/>
              <a:t> </a:t>
            </a:r>
            <a:r>
              <a:rPr lang="en-GB" sz="2400" dirty="0" err="1"/>
              <a:t>ympäristöalan</a:t>
            </a:r>
            <a:r>
              <a:rPr lang="en-GB" sz="2400" dirty="0"/>
              <a:t> </a:t>
            </a:r>
            <a:r>
              <a:rPr lang="en-GB" sz="2400" dirty="0" err="1"/>
              <a:t>tutkimusinfrastruktuurien</a:t>
            </a:r>
            <a:r>
              <a:rPr lang="en-GB" sz="2400" dirty="0"/>
              <a:t> </a:t>
            </a:r>
            <a:r>
              <a:rPr lang="en-GB" sz="2400" dirty="0" err="1"/>
              <a:t>yhteenliittymä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Datan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palvelujen</a:t>
            </a:r>
            <a:r>
              <a:rPr lang="en-GB" sz="2000" dirty="0"/>
              <a:t> </a:t>
            </a:r>
            <a:r>
              <a:rPr lang="en-GB" sz="2000" dirty="0" err="1"/>
              <a:t>yhteensopivuus</a:t>
            </a:r>
            <a:r>
              <a:rPr lang="en-GB" sz="2000" dirty="0"/>
              <a:t> </a:t>
            </a:r>
            <a:r>
              <a:rPr lang="en-GB" sz="2000" dirty="0" err="1"/>
              <a:t>eri</a:t>
            </a:r>
            <a:r>
              <a:rPr lang="en-GB" sz="2000" dirty="0"/>
              <a:t> </a:t>
            </a:r>
            <a:r>
              <a:rPr lang="en-GB" sz="2000" dirty="0" err="1"/>
              <a:t>tutkimusinfrastruktuurien</a:t>
            </a:r>
            <a:r>
              <a:rPr lang="en-GB" sz="2000" dirty="0"/>
              <a:t> </a:t>
            </a:r>
            <a:r>
              <a:rPr lang="en-GB" sz="2000" dirty="0" err="1"/>
              <a:t>välillä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Eri </a:t>
            </a:r>
            <a:r>
              <a:rPr lang="en-GB" sz="2000" dirty="0" err="1"/>
              <a:t>tutkimusinfrastruktuurien</a:t>
            </a:r>
            <a:r>
              <a:rPr lang="en-GB" sz="2000" dirty="0"/>
              <a:t> </a:t>
            </a:r>
            <a:r>
              <a:rPr lang="en-GB" sz="2000" dirty="0" err="1"/>
              <a:t>datan</a:t>
            </a:r>
            <a:r>
              <a:rPr lang="en-GB" sz="2000" dirty="0"/>
              <a:t> </a:t>
            </a:r>
            <a:r>
              <a:rPr lang="en-GB" sz="2000" dirty="0" err="1"/>
              <a:t>saatavuus</a:t>
            </a:r>
            <a:r>
              <a:rPr lang="en-GB" sz="2000" dirty="0"/>
              <a:t> saman </a:t>
            </a:r>
            <a:r>
              <a:rPr lang="en-GB" sz="2000" dirty="0" err="1"/>
              <a:t>portaalin</a:t>
            </a:r>
            <a:r>
              <a:rPr lang="en-GB" sz="2000" dirty="0"/>
              <a:t> </a:t>
            </a:r>
            <a:r>
              <a:rPr lang="en-GB" sz="2000" dirty="0" err="1"/>
              <a:t>kautta</a:t>
            </a:r>
            <a:r>
              <a:rPr lang="en-GB" sz="2000" dirty="0"/>
              <a:t> </a:t>
            </a:r>
            <a:r>
              <a:rPr lang="en-GB" sz="2000" dirty="0" err="1"/>
              <a:t>koneluettavassa</a:t>
            </a:r>
            <a:r>
              <a:rPr lang="en-GB" sz="2000" dirty="0"/>
              <a:t> </a:t>
            </a:r>
            <a:r>
              <a:rPr lang="en-GB" sz="2000" dirty="0" err="1"/>
              <a:t>muodossa</a:t>
            </a: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EOSC – </a:t>
            </a:r>
            <a:r>
              <a:rPr lang="en-GB" sz="2400" dirty="0" err="1"/>
              <a:t>eurooppalainen</a:t>
            </a:r>
            <a:r>
              <a:rPr lang="en-GB" sz="2400" dirty="0"/>
              <a:t> </a:t>
            </a:r>
            <a:r>
              <a:rPr lang="en-GB" sz="2400" dirty="0" err="1"/>
              <a:t>tutkimuskentän</a:t>
            </a:r>
            <a:r>
              <a:rPr lang="en-GB" sz="2400" dirty="0"/>
              <a:t> </a:t>
            </a:r>
            <a:r>
              <a:rPr lang="en-GB" sz="2400" dirty="0" err="1"/>
              <a:t>yhteishanke</a:t>
            </a:r>
            <a:endParaRPr lang="en-GB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Yhteinen</a:t>
            </a:r>
            <a:r>
              <a:rPr lang="en-GB" sz="2000" dirty="0"/>
              <a:t> </a:t>
            </a:r>
            <a:r>
              <a:rPr lang="en-GB" sz="2000" dirty="0" err="1"/>
              <a:t>alusta</a:t>
            </a:r>
            <a:r>
              <a:rPr lang="en-GB" sz="2000" dirty="0"/>
              <a:t> </a:t>
            </a:r>
            <a:r>
              <a:rPr lang="en-GB" sz="2000" dirty="0" err="1"/>
              <a:t>tutkimusdatan</a:t>
            </a:r>
            <a:r>
              <a:rPr lang="en-GB" sz="2000" dirty="0"/>
              <a:t> </a:t>
            </a:r>
            <a:r>
              <a:rPr lang="en-GB" sz="2000" dirty="0" err="1"/>
              <a:t>säilyttämiseen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jakamiseen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Erilaisia</a:t>
            </a:r>
            <a:r>
              <a:rPr lang="en-GB" sz="2000" dirty="0"/>
              <a:t> </a:t>
            </a:r>
            <a:r>
              <a:rPr lang="en-GB" sz="2000" dirty="0" err="1"/>
              <a:t>tutkimusinfrastruktuurien</a:t>
            </a:r>
            <a:r>
              <a:rPr lang="en-GB" sz="2000" dirty="0"/>
              <a:t> </a:t>
            </a:r>
            <a:r>
              <a:rPr lang="en-GB" sz="2000" dirty="0" err="1"/>
              <a:t>yhteispalveluita</a:t>
            </a:r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2054" name="Picture 6" descr="Home">
            <a:extLst>
              <a:ext uri="{FF2B5EF4-FFF2-40B4-BE49-F238E27FC236}">
                <a16:creationId xmlns:a16="http://schemas.microsoft.com/office/drawing/2014/main" id="{91E73EF0-435C-4B03-8D89-439AE93E9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6" y="4058667"/>
            <a:ext cx="38385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5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8A40A1D-768D-49D8-A2B7-836A432B6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BB8EEC7-1D1C-4AD5-8B10-6F9166AE07B7}"/>
              </a:ext>
            </a:extLst>
          </p:cNvPr>
          <p:cNvSpPr txBox="1">
            <a:spLocks/>
          </p:cNvSpPr>
          <p:nvPr/>
        </p:nvSpPr>
        <p:spPr>
          <a:xfrm>
            <a:off x="4751900" y="1643170"/>
            <a:ext cx="2688199" cy="3309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b="1" dirty="0">
                <a:solidFill>
                  <a:schemeClr val="bg1"/>
                </a:solidFill>
              </a:rPr>
              <a:t>Kiitos!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810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2E9CBE3-F61D-4D9B-B167-F4A27580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195259"/>
            <a:ext cx="9518651" cy="620688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chemeClr val="bg1"/>
                </a:solidFill>
              </a:rPr>
              <a:t>Sisältö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7A4B887-9AA1-440B-B214-8C84D73A7F67}"/>
              </a:ext>
            </a:extLst>
          </p:cNvPr>
          <p:cNvSpPr txBox="1">
            <a:spLocks/>
          </p:cNvSpPr>
          <p:nvPr/>
        </p:nvSpPr>
        <p:spPr>
          <a:xfrm>
            <a:off x="3769894" y="1011205"/>
            <a:ext cx="5285873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ACTRIS – </a:t>
            </a:r>
            <a:r>
              <a:rPr lang="en-GB" b="1" dirty="0" err="1">
                <a:solidFill>
                  <a:schemeClr val="bg1"/>
                </a:solidFill>
              </a:rPr>
              <a:t>Eurooppalainen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tutkimusinfrastruktuuri</a:t>
            </a:r>
            <a:endParaRPr lang="en-GB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 err="1">
                <a:solidFill>
                  <a:schemeClr val="bg1"/>
                </a:solidFill>
              </a:rPr>
              <a:t>Datan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ja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palvelujen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avoimuus</a:t>
            </a:r>
            <a:endParaRPr lang="en-GB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 err="1">
                <a:solidFill>
                  <a:schemeClr val="bg1"/>
                </a:solidFill>
              </a:rPr>
              <a:t>Datan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yhteensopivuus</a:t>
            </a:r>
            <a:endParaRPr lang="en-GB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0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345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" y="2808312"/>
            <a:ext cx="10780294" cy="620688"/>
          </a:xfrm>
        </p:spPr>
        <p:txBody>
          <a:bodyPr>
            <a:noAutofit/>
          </a:bodyPr>
          <a:lstStyle/>
          <a:p>
            <a:r>
              <a:rPr lang="fi-FI" sz="4000" dirty="0"/>
              <a:t>1. ACTRIS – Eurooppalainen tutkimusinfrastruktuuri</a:t>
            </a:r>
          </a:p>
        </p:txBody>
      </p:sp>
    </p:spTree>
    <p:extLst>
      <p:ext uri="{BB962C8B-B14F-4D97-AF65-F5344CB8AC3E}">
        <p14:creationId xmlns:p14="http://schemas.microsoft.com/office/powerpoint/2010/main" val="319695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2B334D-783D-432C-8B2C-A3BDC9EF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on ACTRIS?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7A4B887-9AA1-440B-B214-8C84D73A7F67}"/>
              </a:ext>
            </a:extLst>
          </p:cNvPr>
          <p:cNvSpPr txBox="1">
            <a:spLocks/>
          </p:cNvSpPr>
          <p:nvPr/>
        </p:nvSpPr>
        <p:spPr>
          <a:xfrm>
            <a:off x="419814" y="1011205"/>
            <a:ext cx="9809502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ACTRIS – Aerosol, Clouds and Reactive Trace Gases Research Infrastructure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Tutkimusaiheena</a:t>
            </a:r>
            <a:r>
              <a:rPr lang="en-GB" sz="2000" dirty="0"/>
              <a:t> </a:t>
            </a:r>
            <a:r>
              <a:rPr lang="en-GB" sz="2000" dirty="0" err="1"/>
              <a:t>Ilmakehän</a:t>
            </a:r>
            <a:r>
              <a:rPr lang="en-GB" sz="2000" dirty="0"/>
              <a:t> </a:t>
            </a:r>
            <a:r>
              <a:rPr lang="en-GB" sz="2000" dirty="0" err="1"/>
              <a:t>pienhiukkaset</a:t>
            </a:r>
            <a:r>
              <a:rPr lang="en-GB" sz="2000" dirty="0"/>
              <a:t>, </a:t>
            </a:r>
            <a:r>
              <a:rPr lang="en-GB" sz="2000" dirty="0" err="1"/>
              <a:t>pilvien</a:t>
            </a:r>
            <a:r>
              <a:rPr lang="en-GB" sz="2000" dirty="0"/>
              <a:t> </a:t>
            </a:r>
            <a:r>
              <a:rPr lang="en-GB" sz="2000" dirty="0" err="1"/>
              <a:t>mikrofysiikka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hivenkaasut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Yli</a:t>
            </a:r>
            <a:r>
              <a:rPr lang="en-GB" sz="2000" dirty="0"/>
              <a:t> 100 </a:t>
            </a:r>
            <a:r>
              <a:rPr lang="en-GB" sz="2000" dirty="0" err="1"/>
              <a:t>mittausasemaa</a:t>
            </a:r>
            <a:r>
              <a:rPr lang="en-GB" sz="2000" dirty="0"/>
              <a:t> </a:t>
            </a:r>
            <a:r>
              <a:rPr lang="en-GB" sz="2000" dirty="0" err="1"/>
              <a:t>Euroopassa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sen</a:t>
            </a:r>
            <a:r>
              <a:rPr lang="en-GB" sz="2000" dirty="0"/>
              <a:t> </a:t>
            </a:r>
            <a:r>
              <a:rPr lang="en-GB" sz="2000" dirty="0" err="1"/>
              <a:t>ulkopuolella</a:t>
            </a:r>
            <a:r>
              <a:rPr lang="en-GB" sz="2000" dirty="0"/>
              <a:t> -&gt; </a:t>
            </a:r>
            <a:r>
              <a:rPr lang="en-GB" sz="2000" dirty="0" err="1"/>
              <a:t>jatkuvaa</a:t>
            </a:r>
            <a:r>
              <a:rPr lang="en-GB" sz="2000" dirty="0"/>
              <a:t> </a:t>
            </a:r>
            <a:r>
              <a:rPr lang="en-GB" sz="2000" dirty="0" err="1"/>
              <a:t>dataa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Liikkuvia</a:t>
            </a:r>
            <a:r>
              <a:rPr lang="en-GB" sz="2000" dirty="0"/>
              <a:t> </a:t>
            </a:r>
            <a:r>
              <a:rPr lang="en-GB" sz="2000" dirty="0" err="1"/>
              <a:t>mittausasemia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Mittauskammioita</a:t>
            </a:r>
            <a:r>
              <a:rPr lang="en-GB" sz="2000" dirty="0"/>
              <a:t>, </a:t>
            </a:r>
            <a:r>
              <a:rPr lang="en-GB" sz="2000" dirty="0" err="1"/>
              <a:t>joissa</a:t>
            </a:r>
            <a:r>
              <a:rPr lang="en-GB" sz="2000" dirty="0"/>
              <a:t> </a:t>
            </a:r>
            <a:r>
              <a:rPr lang="en-GB" sz="2000" dirty="0" err="1"/>
              <a:t>muokattava</a:t>
            </a:r>
            <a:r>
              <a:rPr lang="en-GB" sz="2000" dirty="0"/>
              <a:t> </a:t>
            </a:r>
            <a:r>
              <a:rPr lang="en-GB" sz="2000" dirty="0" err="1"/>
              <a:t>ilmakehä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Kalibrointipalveluja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Asiantuntijapalveluja</a:t>
            </a:r>
            <a:endParaRPr lang="en-GB" sz="2000" dirty="0"/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/>
              <a:t>Koulutusta</a:t>
            </a:r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0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1" name="Picture 3" descr="sand_stor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258220"/>
            <a:ext cx="4191337" cy="23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2" name="Picture 4" descr="IMG_929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421" y="4629147"/>
            <a:ext cx="3902584" cy="22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4" name="Picture 6" descr="Car_exhaus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" y="4643440"/>
            <a:ext cx="4191341" cy="22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5" name="Picture 7" descr="metsäpal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339" y="4614859"/>
            <a:ext cx="4098073" cy="22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6" name="Picture 8" descr="Sea-Spra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342" y="2239964"/>
            <a:ext cx="4098074" cy="23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7" name="Picture 9" descr="Contrail_fourengined_airplan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9417" y="-7139"/>
            <a:ext cx="3902583" cy="226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8" name="Picture 10" descr="pollution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9"/>
          <a:stretch>
            <a:fillRect/>
          </a:stretch>
        </p:blipFill>
        <p:spPr bwMode="auto">
          <a:xfrm>
            <a:off x="8289417" y="2258220"/>
            <a:ext cx="3902583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5819" name="Picture 11" descr="Eyjafjallajokull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191337" cy="22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ravel.prwave.ro/wp-content/uploads/2013/07/rain_clouds_Buchares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41" y="0"/>
            <a:ext cx="4098075" cy="226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4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24480" cy="3828516"/>
          </a:xfrm>
        </p:spPr>
        <p:txBody>
          <a:bodyPr/>
          <a:lstStyle/>
          <a:p>
            <a:r>
              <a:rPr lang="en-US" dirty="0" err="1"/>
              <a:t>Miksi</a:t>
            </a:r>
            <a:r>
              <a:rPr lang="en-US" dirty="0"/>
              <a:t> se on </a:t>
            </a:r>
            <a:r>
              <a:rPr lang="en-US" dirty="0" err="1"/>
              <a:t>tärkeää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>
                <a:solidFill>
                  <a:srgbClr val="0198A9"/>
                </a:solidFill>
                <a:latin typeface="+mn-lt"/>
              </a:rPr>
              <a:t>Kuva: IPCC AR6, 2021,</a:t>
            </a:r>
            <a:br>
              <a:rPr lang="en-US" sz="2000" b="0" dirty="0">
                <a:solidFill>
                  <a:srgbClr val="0198A9"/>
                </a:solidFill>
                <a:latin typeface="+mn-lt"/>
              </a:rPr>
            </a:br>
            <a:r>
              <a:rPr lang="en-US" sz="2000" b="0" dirty="0" err="1">
                <a:solidFill>
                  <a:srgbClr val="0198A9"/>
                </a:solidFill>
                <a:latin typeface="+mn-lt"/>
              </a:rPr>
              <a:t>leikattu</a:t>
            </a:r>
            <a:endParaRPr lang="en-US" sz="2000" b="0" dirty="0">
              <a:solidFill>
                <a:srgbClr val="0198A9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4EB647-B0DD-4C3D-BDAC-978E873BC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214226"/>
            <a:ext cx="7423726" cy="664377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161DD58-BF25-42FA-A52A-9B33C6A4EC74}"/>
              </a:ext>
            </a:extLst>
          </p:cNvPr>
          <p:cNvSpPr/>
          <p:nvPr/>
        </p:nvSpPr>
        <p:spPr>
          <a:xfrm>
            <a:off x="7239573" y="2426941"/>
            <a:ext cx="1746298" cy="2021652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D70D26-9A5D-4DF5-B9A8-3AD955345481}"/>
              </a:ext>
            </a:extLst>
          </p:cNvPr>
          <p:cNvSpPr/>
          <p:nvPr/>
        </p:nvSpPr>
        <p:spPr>
          <a:xfrm>
            <a:off x="3624141" y="3005871"/>
            <a:ext cx="558800" cy="1442722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5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dirty="0" err="1"/>
              <a:t>Kansainvälinen</a:t>
            </a:r>
            <a:r>
              <a:rPr lang="en-GB" sz="2800" b="1" dirty="0"/>
              <a:t> </a:t>
            </a:r>
            <a:r>
              <a:rPr lang="en-GB" sz="2800" b="1" dirty="0" err="1"/>
              <a:t>ulottuvuus</a:t>
            </a:r>
            <a:endParaRPr lang="en-GB" sz="2800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4CAEBC7-00D3-49EF-8ACE-E5183B298D55}"/>
              </a:ext>
            </a:extLst>
          </p:cNvPr>
          <p:cNvSpPr txBox="1">
            <a:spLocks/>
          </p:cNvSpPr>
          <p:nvPr/>
        </p:nvSpPr>
        <p:spPr>
          <a:xfrm>
            <a:off x="3934535" y="996512"/>
            <a:ext cx="7616359" cy="4864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Maat,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jotka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ovat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ministeriötasolla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mukana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ACTRISssa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97804C0-0680-4ADE-90B8-B6A4B32D7B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35" y="1340811"/>
            <a:ext cx="6188715" cy="4844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A7A07C-0E61-4CDC-9682-F09A88DF5862}"/>
              </a:ext>
            </a:extLst>
          </p:cNvPr>
          <p:cNvSpPr txBox="1"/>
          <p:nvPr/>
        </p:nvSpPr>
        <p:spPr>
          <a:xfrm>
            <a:off x="441433" y="1261373"/>
            <a:ext cx="3058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Eurooppalainen ESFRI tutkimusinfrastruktuuri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Mukana 18 maata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ACTRIS ERIC perustetaan 2022 aikana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Päämaja Helsingissä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Suomesta mukana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Ilmatieteen laitos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Helsingin yliopisto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Itä-Suomen yliopisto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Tampereen yliopisto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65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Mittausasemia</a:t>
            </a:r>
            <a:r>
              <a:rPr lang="en-US" dirty="0"/>
              <a:t> </a:t>
            </a:r>
            <a:r>
              <a:rPr lang="en-US" dirty="0" err="1"/>
              <a:t>ympäri</a:t>
            </a:r>
            <a:r>
              <a:rPr lang="en-US" dirty="0"/>
              <a:t> </a:t>
            </a:r>
            <a:r>
              <a:rPr lang="en-US" dirty="0" err="1"/>
              <a:t>eurooppaa</a:t>
            </a:r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E160F09-4297-4BBF-91CA-58A728DEA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437"/>
          <a:stretch/>
        </p:blipFill>
        <p:spPr>
          <a:xfrm>
            <a:off x="5623726" y="620688"/>
            <a:ext cx="4608000" cy="5390444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AF64BBA-9F1A-4F35-9408-75A4D7D56CB3}"/>
              </a:ext>
            </a:extLst>
          </p:cNvPr>
          <p:cNvSpPr txBox="1">
            <a:spLocks/>
          </p:cNvSpPr>
          <p:nvPr/>
        </p:nvSpPr>
        <p:spPr>
          <a:xfrm>
            <a:off x="342901" y="765111"/>
            <a:ext cx="5124838" cy="483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/>
              <a:t>Maiden </a:t>
            </a:r>
            <a:r>
              <a:rPr lang="en-GB" sz="2400" b="1" dirty="0" err="1"/>
              <a:t>ACTRIS:iin</a:t>
            </a:r>
            <a:r>
              <a:rPr lang="en-GB" sz="2400" b="1" dirty="0"/>
              <a:t> </a:t>
            </a:r>
            <a:r>
              <a:rPr lang="en-GB" sz="2400" b="1" dirty="0" err="1"/>
              <a:t>nimeämät</a:t>
            </a:r>
            <a:r>
              <a:rPr lang="en-GB" sz="2400" b="1" dirty="0"/>
              <a:t> </a:t>
            </a:r>
            <a:r>
              <a:rPr lang="en-GB" sz="2400" b="1" dirty="0" err="1"/>
              <a:t>mittausasemat</a:t>
            </a:r>
            <a:r>
              <a:rPr lang="en-GB" sz="2400" b="1" dirty="0"/>
              <a:t>: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57 Aerosol in situ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9 Cloud in situ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28 Trace gases in situ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44 Aerosol remote sensing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23 Cloud remote sensing</a:t>
            </a:r>
          </a:p>
          <a:p>
            <a:pPr marL="820738" lvl="1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10 Trace gases remote sensing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75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Mittausasemat</a:t>
            </a:r>
            <a:r>
              <a:rPr lang="en-US" dirty="0"/>
              <a:t> </a:t>
            </a:r>
            <a:r>
              <a:rPr lang="en-US" dirty="0" err="1"/>
              <a:t>Euroopan</a:t>
            </a:r>
            <a:r>
              <a:rPr lang="en-US" dirty="0"/>
              <a:t> </a:t>
            </a:r>
            <a:r>
              <a:rPr lang="en-US" dirty="0" err="1"/>
              <a:t>ulkopuolella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10ECCBE-2E4A-4983-89D3-FBFD91414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12844"/>
          <a:stretch/>
        </p:blipFill>
        <p:spPr>
          <a:xfrm>
            <a:off x="2207742" y="573015"/>
            <a:ext cx="7765366" cy="57119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7C8EA-0267-4EF8-A1C8-2C6E83509756}"/>
              </a:ext>
            </a:extLst>
          </p:cNvPr>
          <p:cNvSpPr/>
          <p:nvPr/>
        </p:nvSpPr>
        <p:spPr>
          <a:xfrm>
            <a:off x="5731727" y="1550020"/>
            <a:ext cx="1159728" cy="1159726"/>
          </a:xfrm>
          <a:prstGeom prst="rect">
            <a:avLst/>
          </a:prstGeom>
          <a:solidFill>
            <a:srgbClr val="0198A9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A7FFD7-12F8-4D22-B010-5E308305CB75}"/>
              </a:ext>
            </a:extLst>
          </p:cNvPr>
          <p:cNvSpPr/>
          <p:nvPr/>
        </p:nvSpPr>
        <p:spPr>
          <a:xfrm>
            <a:off x="7143387" y="2129883"/>
            <a:ext cx="713678" cy="747131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35CD57-E731-4519-8FDC-B79F839055FD}"/>
              </a:ext>
            </a:extLst>
          </p:cNvPr>
          <p:cNvSpPr/>
          <p:nvPr/>
        </p:nvSpPr>
        <p:spPr>
          <a:xfrm>
            <a:off x="8471210" y="1193704"/>
            <a:ext cx="713678" cy="747131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1209DF-5B39-4592-BC35-E568CADA59A3}"/>
              </a:ext>
            </a:extLst>
          </p:cNvPr>
          <p:cNvSpPr/>
          <p:nvPr/>
        </p:nvSpPr>
        <p:spPr>
          <a:xfrm>
            <a:off x="5289396" y="724766"/>
            <a:ext cx="1602059" cy="825254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738B8C-71BF-4F0E-A217-D811C2E7C157}"/>
              </a:ext>
            </a:extLst>
          </p:cNvPr>
          <p:cNvSpPr/>
          <p:nvPr/>
        </p:nvSpPr>
        <p:spPr>
          <a:xfrm>
            <a:off x="4493941" y="4605455"/>
            <a:ext cx="2230243" cy="1349296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4BE6DA-0C03-45BE-9F0D-2BD72322D0A0}"/>
              </a:ext>
            </a:extLst>
          </p:cNvPr>
          <p:cNvSpPr/>
          <p:nvPr/>
        </p:nvSpPr>
        <p:spPr>
          <a:xfrm>
            <a:off x="4493940" y="2497875"/>
            <a:ext cx="1602059" cy="1159726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483B49-E754-48D4-82C2-1F2893D7AD96}"/>
              </a:ext>
            </a:extLst>
          </p:cNvPr>
          <p:cNvSpPr/>
          <p:nvPr/>
        </p:nvSpPr>
        <p:spPr>
          <a:xfrm>
            <a:off x="6875757" y="3428999"/>
            <a:ext cx="713678" cy="747131"/>
          </a:xfrm>
          <a:prstGeom prst="ellipse">
            <a:avLst/>
          </a:prstGeom>
          <a:noFill/>
          <a:ln w="57150">
            <a:solidFill>
              <a:srgbClr val="0198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35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Custom 6">
      <a:dk1>
        <a:srgbClr val="1798A8"/>
      </a:dk1>
      <a:lt1>
        <a:sysClr val="window" lastClr="FFFFFF"/>
      </a:lt1>
      <a:dk2>
        <a:srgbClr val="000000"/>
      </a:dk2>
      <a:lt2>
        <a:srgbClr val="454545"/>
      </a:lt2>
      <a:accent1>
        <a:srgbClr val="007CD9"/>
      </a:accent1>
      <a:accent2>
        <a:srgbClr val="BD2EBD"/>
      </a:accent2>
      <a:accent3>
        <a:srgbClr val="FFDA01"/>
      </a:accent3>
      <a:accent4>
        <a:srgbClr val="2C8F47"/>
      </a:accent4>
      <a:accent5>
        <a:srgbClr val="F5AB00"/>
      </a:accent5>
      <a:accent6>
        <a:srgbClr val="2E3192"/>
      </a:accent6>
      <a:hlink>
        <a:srgbClr val="1798A8"/>
      </a:hlink>
      <a:folHlink>
        <a:srgbClr val="1798A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370</Words>
  <Application>Microsoft Office PowerPoint</Application>
  <PresentationFormat>Widescreen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Franklin Gothic Book</vt:lpstr>
      <vt:lpstr>Times New Roman</vt:lpstr>
      <vt:lpstr>Wingdings</vt:lpstr>
      <vt:lpstr>Tema di Office</vt:lpstr>
      <vt:lpstr>Avointa, laadkasta ja yhdenmukaista ilmakehätietoa koko Euroopasta</vt:lpstr>
      <vt:lpstr>Sisältö</vt:lpstr>
      <vt:lpstr>1. ACTRIS – Eurooppalainen tutkimusinfrastruktuuri</vt:lpstr>
      <vt:lpstr>Mikä on ACTRIS?</vt:lpstr>
      <vt:lpstr>PowerPoint Presentation</vt:lpstr>
      <vt:lpstr>Miksi se on tärkeää?     Kuva: IPCC AR6, 2021, leikattu</vt:lpstr>
      <vt:lpstr>Kansainvälinen ulottuvuus</vt:lpstr>
      <vt:lpstr>Mittausasemia ympäri eurooppaa</vt:lpstr>
      <vt:lpstr>Mittausasemat Euroopan ulkopuolella</vt:lpstr>
      <vt:lpstr>Miten ACTRIS toimii?</vt:lpstr>
      <vt:lpstr>2. Datan ja palvelujen avoimuus</vt:lpstr>
      <vt:lpstr>Datan avoimuus</vt:lpstr>
      <vt:lpstr>Muut palvelut kuin data</vt:lpstr>
      <vt:lpstr>Ulkoisten palvelujen saatavuus</vt:lpstr>
      <vt:lpstr>3. Datan yhteensopivuus</vt:lpstr>
      <vt:lpstr>Datan periaatteet</vt:lpstr>
      <vt:lpstr>Data-yhteistyö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gargani</dc:creator>
  <cp:lastModifiedBy>Laura Niemi</cp:lastModifiedBy>
  <cp:revision>1508</cp:revision>
  <dcterms:created xsi:type="dcterms:W3CDTF">2018-01-03T14:00:04Z</dcterms:created>
  <dcterms:modified xsi:type="dcterms:W3CDTF">2021-11-26T13:16:30Z</dcterms:modified>
</cp:coreProperties>
</file>