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2" r:id="rId5"/>
    <p:sldId id="356" r:id="rId6"/>
    <p:sldId id="359" r:id="rId7"/>
    <p:sldId id="360" r:id="rId8"/>
    <p:sldId id="355" r:id="rId9"/>
    <p:sldId id="358" r:id="rId10"/>
    <p:sldId id="357" r:id="rId11"/>
    <p:sldId id="263" r:id="rId12"/>
  </p:sldIdLst>
  <p:sldSz cx="12192000" cy="6858000"/>
  <p:notesSz cx="6858000" cy="99456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u Salmi" initials="HS" lastIdx="1" clrIdx="0">
    <p:extLst>
      <p:ext uri="{19B8F6BF-5375-455C-9EA6-DF929625EA0E}">
        <p15:presenceInfo xmlns:p15="http://schemas.microsoft.com/office/powerpoint/2012/main" userId="40e24db9a9f678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2A323-2662-47FB-B530-13E7130D2AA9}" v="1" dt="2021-11-22T22:03:48.587"/>
    <p1510:client id="{6A19A8E0-1527-4954-A581-0A839A56B89D}" v="10" dt="2021-11-22T20:13:07.847"/>
    <p1510:client id="{804083BA-AD05-4857-BC79-E0A86876CE1F}" v="44" dt="2021-11-23T07:25:02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8" autoAdjust="0"/>
    <p:restoredTop sz="88602" autoAdjust="0"/>
  </p:normalViewPr>
  <p:slideViewPr>
    <p:cSldViewPr snapToGrid="0" showGuides="1">
      <p:cViewPr varScale="1">
        <p:scale>
          <a:sx n="58" d="100"/>
          <a:sy n="58" d="100"/>
        </p:scale>
        <p:origin x="8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u Salmi" userId="40e24db9a9f678cb" providerId="LiveId" clId="{804083BA-AD05-4857-BC79-E0A86876CE1F}"/>
    <pc:docChg chg="custSel addSld modSld">
      <pc:chgData name="Hannu Salmi" userId="40e24db9a9f678cb" providerId="LiveId" clId="{804083BA-AD05-4857-BC79-E0A86876CE1F}" dt="2021-11-23T07:26:50.109" v="685" actId="208"/>
      <pc:docMkLst>
        <pc:docMk/>
      </pc:docMkLst>
      <pc:sldChg chg="addSp delSp modSp mod">
        <pc:chgData name="Hannu Salmi" userId="40e24db9a9f678cb" providerId="LiveId" clId="{804083BA-AD05-4857-BC79-E0A86876CE1F}" dt="2021-11-23T06:52:15.497" v="295" actId="255"/>
        <pc:sldMkLst>
          <pc:docMk/>
          <pc:sldMk cId="3922184701" sldId="355"/>
        </pc:sldMkLst>
        <pc:spChg chg="mod">
          <ac:chgData name="Hannu Salmi" userId="40e24db9a9f678cb" providerId="LiveId" clId="{804083BA-AD05-4857-BC79-E0A86876CE1F}" dt="2021-11-23T06:39:16.265" v="50" actId="20577"/>
          <ac:spMkLst>
            <pc:docMk/>
            <pc:sldMk cId="3922184701" sldId="355"/>
            <ac:spMk id="2" creationId="{7BFF0076-0D8A-4A33-A755-1160F5BB0890}"/>
          </ac:spMkLst>
        </pc:spChg>
        <pc:spChg chg="del">
          <ac:chgData name="Hannu Salmi" userId="40e24db9a9f678cb" providerId="LiveId" clId="{804083BA-AD05-4857-BC79-E0A86876CE1F}" dt="2021-11-23T06:32:01.254" v="1" actId="478"/>
          <ac:spMkLst>
            <pc:docMk/>
            <pc:sldMk cId="3922184701" sldId="355"/>
            <ac:spMk id="3" creationId="{E1A31F24-C9A3-4280-9415-A02742AD8C11}"/>
          </ac:spMkLst>
        </pc:spChg>
        <pc:spChg chg="add del mod">
          <ac:chgData name="Hannu Salmi" userId="40e24db9a9f678cb" providerId="LiveId" clId="{804083BA-AD05-4857-BC79-E0A86876CE1F}" dt="2021-11-23T06:32:05.904" v="2" actId="478"/>
          <ac:spMkLst>
            <pc:docMk/>
            <pc:sldMk cId="3922184701" sldId="355"/>
            <ac:spMk id="5" creationId="{DD8DE483-747D-4B88-8143-820920102084}"/>
          </ac:spMkLst>
        </pc:spChg>
        <pc:spChg chg="add mod">
          <ac:chgData name="Hannu Salmi" userId="40e24db9a9f678cb" providerId="LiveId" clId="{804083BA-AD05-4857-BC79-E0A86876CE1F}" dt="2021-11-23T06:40:30.287" v="94" actId="1076"/>
          <ac:spMkLst>
            <pc:docMk/>
            <pc:sldMk cId="3922184701" sldId="355"/>
            <ac:spMk id="6" creationId="{58C2AA5A-4729-4BCF-8A83-BADB79B93965}"/>
          </ac:spMkLst>
        </pc:spChg>
        <pc:spChg chg="add mod">
          <ac:chgData name="Hannu Salmi" userId="40e24db9a9f678cb" providerId="LiveId" clId="{804083BA-AD05-4857-BC79-E0A86876CE1F}" dt="2021-11-23T06:52:15.497" v="295" actId="255"/>
          <ac:spMkLst>
            <pc:docMk/>
            <pc:sldMk cId="3922184701" sldId="355"/>
            <ac:spMk id="8" creationId="{58653ED1-3BC9-4D6F-8B62-2986D1F97E87}"/>
          </ac:spMkLst>
        </pc:spChg>
        <pc:picChg chg="add mod">
          <ac:chgData name="Hannu Salmi" userId="40e24db9a9f678cb" providerId="LiveId" clId="{804083BA-AD05-4857-BC79-E0A86876CE1F}" dt="2021-11-23T06:49:18.916" v="96" actId="1076"/>
          <ac:picMkLst>
            <pc:docMk/>
            <pc:sldMk cId="3922184701" sldId="355"/>
            <ac:picMk id="7" creationId="{3A374480-0BB3-40EA-BDBB-D27FB04CAA46}"/>
          </ac:picMkLst>
        </pc:picChg>
      </pc:sldChg>
      <pc:sldChg chg="addSp delSp modSp mod">
        <pc:chgData name="Hannu Salmi" userId="40e24db9a9f678cb" providerId="LiveId" clId="{804083BA-AD05-4857-BC79-E0A86876CE1F}" dt="2021-11-23T07:13:12.236" v="431" actId="1076"/>
        <pc:sldMkLst>
          <pc:docMk/>
          <pc:sldMk cId="4060896564" sldId="356"/>
        </pc:sldMkLst>
        <pc:spChg chg="mod">
          <ac:chgData name="Hannu Salmi" userId="40e24db9a9f678cb" providerId="LiveId" clId="{804083BA-AD05-4857-BC79-E0A86876CE1F}" dt="2021-11-23T06:28:39.587" v="0" actId="20577"/>
          <ac:spMkLst>
            <pc:docMk/>
            <pc:sldMk cId="4060896564" sldId="356"/>
            <ac:spMk id="2" creationId="{7BFF0076-0D8A-4A33-A755-1160F5BB0890}"/>
          </ac:spMkLst>
        </pc:spChg>
        <pc:spChg chg="del">
          <ac:chgData name="Hannu Salmi" userId="40e24db9a9f678cb" providerId="LiveId" clId="{804083BA-AD05-4857-BC79-E0A86876CE1F}" dt="2021-11-23T07:07:52.229" v="412" actId="478"/>
          <ac:spMkLst>
            <pc:docMk/>
            <pc:sldMk cId="4060896564" sldId="356"/>
            <ac:spMk id="3" creationId="{E1A31F24-C9A3-4280-9415-A02742AD8C11}"/>
          </ac:spMkLst>
        </pc:spChg>
        <pc:spChg chg="add mod">
          <ac:chgData name="Hannu Salmi" userId="40e24db9a9f678cb" providerId="LiveId" clId="{804083BA-AD05-4857-BC79-E0A86876CE1F}" dt="2021-11-23T07:12:38.092" v="424" actId="255"/>
          <ac:spMkLst>
            <pc:docMk/>
            <pc:sldMk cId="4060896564" sldId="356"/>
            <ac:spMk id="5" creationId="{676E051D-F64A-4A1A-A9BE-D0EE2F3A353A}"/>
          </ac:spMkLst>
        </pc:spChg>
        <pc:picChg chg="add mod">
          <ac:chgData name="Hannu Salmi" userId="40e24db9a9f678cb" providerId="LiveId" clId="{804083BA-AD05-4857-BC79-E0A86876CE1F}" dt="2021-11-23T07:13:12.236" v="431" actId="1076"/>
          <ac:picMkLst>
            <pc:docMk/>
            <pc:sldMk cId="4060896564" sldId="356"/>
            <ac:picMk id="7" creationId="{AD7FB033-B3BD-47EB-99B6-B0A86CE52E88}"/>
          </ac:picMkLst>
        </pc:picChg>
      </pc:sldChg>
      <pc:sldChg chg="addSp delSp modSp new mod">
        <pc:chgData name="Hannu Salmi" userId="40e24db9a9f678cb" providerId="LiveId" clId="{804083BA-AD05-4857-BC79-E0A86876CE1F}" dt="2021-11-23T07:26:50.109" v="685" actId="208"/>
        <pc:sldMkLst>
          <pc:docMk/>
          <pc:sldMk cId="2043076668" sldId="357"/>
        </pc:sldMkLst>
        <pc:spChg chg="mod">
          <ac:chgData name="Hannu Salmi" userId="40e24db9a9f678cb" providerId="LiveId" clId="{804083BA-AD05-4857-BC79-E0A86876CE1F}" dt="2021-11-23T07:26:32.936" v="683" actId="1076"/>
          <ac:spMkLst>
            <pc:docMk/>
            <pc:sldMk cId="2043076668" sldId="357"/>
            <ac:spMk id="2" creationId="{FD5FE82C-0E9B-4007-B937-0A8FD588DA44}"/>
          </ac:spMkLst>
        </pc:spChg>
        <pc:spChg chg="del">
          <ac:chgData name="Hannu Salmi" userId="40e24db9a9f678cb" providerId="LiveId" clId="{804083BA-AD05-4857-BC79-E0A86876CE1F}" dt="2021-11-23T07:16:58.501" v="458" actId="478"/>
          <ac:spMkLst>
            <pc:docMk/>
            <pc:sldMk cId="2043076668" sldId="357"/>
            <ac:spMk id="3" creationId="{750B62DC-7E50-46EE-B1B2-FBB890E95574}"/>
          </ac:spMkLst>
        </pc:spChg>
        <pc:spChg chg="add mod">
          <ac:chgData name="Hannu Salmi" userId="40e24db9a9f678cb" providerId="LiveId" clId="{804083BA-AD05-4857-BC79-E0A86876CE1F}" dt="2021-11-23T07:26:13.992" v="681" actId="207"/>
          <ac:spMkLst>
            <pc:docMk/>
            <pc:sldMk cId="2043076668" sldId="357"/>
            <ac:spMk id="4" creationId="{212B082A-29CD-4436-A39C-C6C6270AF284}"/>
          </ac:spMkLst>
        </pc:spChg>
        <pc:spChg chg="add mod">
          <ac:chgData name="Hannu Salmi" userId="40e24db9a9f678cb" providerId="LiveId" clId="{804083BA-AD05-4857-BC79-E0A86876CE1F}" dt="2021-11-23T07:20:18.563" v="640" actId="14100"/>
          <ac:spMkLst>
            <pc:docMk/>
            <pc:sldMk cId="2043076668" sldId="357"/>
            <ac:spMk id="5" creationId="{42BEA9CD-5C1B-492E-BA52-C27D36A221EE}"/>
          </ac:spMkLst>
        </pc:spChg>
        <pc:spChg chg="add mod">
          <ac:chgData name="Hannu Salmi" userId="40e24db9a9f678cb" providerId="LiveId" clId="{804083BA-AD05-4857-BC79-E0A86876CE1F}" dt="2021-11-23T07:19:51.539" v="619" actId="14100"/>
          <ac:spMkLst>
            <pc:docMk/>
            <pc:sldMk cId="2043076668" sldId="357"/>
            <ac:spMk id="6" creationId="{9D2FC02B-AE0E-405D-B982-1C0595EE5ECC}"/>
          </ac:spMkLst>
        </pc:spChg>
        <pc:picChg chg="add mod">
          <ac:chgData name="Hannu Salmi" userId="40e24db9a9f678cb" providerId="LiveId" clId="{804083BA-AD05-4857-BC79-E0A86876CE1F}" dt="2021-11-23T07:25:02.835" v="659" actId="14100"/>
          <ac:picMkLst>
            <pc:docMk/>
            <pc:sldMk cId="2043076668" sldId="357"/>
            <ac:picMk id="12" creationId="{D8136BD1-58EA-4F77-A190-5454850BEE98}"/>
          </ac:picMkLst>
        </pc:picChg>
        <pc:cxnChg chg="add mod">
          <ac:chgData name="Hannu Salmi" userId="40e24db9a9f678cb" providerId="LiveId" clId="{804083BA-AD05-4857-BC79-E0A86876CE1F}" dt="2021-11-23T07:26:50.109" v="685" actId="208"/>
          <ac:cxnSpMkLst>
            <pc:docMk/>
            <pc:sldMk cId="2043076668" sldId="357"/>
            <ac:cxnSpMk id="8" creationId="{B84647C3-9D19-47BF-9FB4-257FFEA19C43}"/>
          </ac:cxnSpMkLst>
        </pc:cxnChg>
        <pc:cxnChg chg="add mod">
          <ac:chgData name="Hannu Salmi" userId="40e24db9a9f678cb" providerId="LiveId" clId="{804083BA-AD05-4857-BC79-E0A86876CE1F}" dt="2021-11-23T07:26:42.724" v="684" actId="208"/>
          <ac:cxnSpMkLst>
            <pc:docMk/>
            <pc:sldMk cId="2043076668" sldId="357"/>
            <ac:cxnSpMk id="9" creationId="{02107BAA-70BA-4DDE-90DE-5E8DB137E280}"/>
          </ac:cxnSpMkLst>
        </pc:cxnChg>
      </pc:sldChg>
      <pc:sldChg chg="addSp delSp modSp add mod">
        <pc:chgData name="Hannu Salmi" userId="40e24db9a9f678cb" providerId="LiveId" clId="{804083BA-AD05-4857-BC79-E0A86876CE1F}" dt="2021-11-23T07:05:40.516" v="411" actId="1076"/>
        <pc:sldMkLst>
          <pc:docMk/>
          <pc:sldMk cId="4117704250" sldId="358"/>
        </pc:sldMkLst>
        <pc:spChg chg="mod">
          <ac:chgData name="Hannu Salmi" userId="40e24db9a9f678cb" providerId="LiveId" clId="{804083BA-AD05-4857-BC79-E0A86876CE1F}" dt="2021-11-23T06:54:54.224" v="321" actId="20577"/>
          <ac:spMkLst>
            <pc:docMk/>
            <pc:sldMk cId="4117704250" sldId="358"/>
            <ac:spMk id="2" creationId="{7BFF0076-0D8A-4A33-A755-1160F5BB0890}"/>
          </ac:spMkLst>
        </pc:spChg>
        <pc:spChg chg="del">
          <ac:chgData name="Hannu Salmi" userId="40e24db9a9f678cb" providerId="LiveId" clId="{804083BA-AD05-4857-BC79-E0A86876CE1F}" dt="2021-11-23T06:54:59.622" v="322" actId="478"/>
          <ac:spMkLst>
            <pc:docMk/>
            <pc:sldMk cId="4117704250" sldId="358"/>
            <ac:spMk id="3" creationId="{E1A31F24-C9A3-4280-9415-A02742AD8C11}"/>
          </ac:spMkLst>
        </pc:spChg>
        <pc:spChg chg="add del mod">
          <ac:chgData name="Hannu Salmi" userId="40e24db9a9f678cb" providerId="LiveId" clId="{804083BA-AD05-4857-BC79-E0A86876CE1F}" dt="2021-11-23T06:55:41.836" v="323" actId="478"/>
          <ac:spMkLst>
            <pc:docMk/>
            <pc:sldMk cId="4117704250" sldId="358"/>
            <ac:spMk id="5" creationId="{647113BD-3DD3-4DA8-889A-CE0E08DBB1A9}"/>
          </ac:spMkLst>
        </pc:spChg>
        <pc:spChg chg="add mod">
          <ac:chgData name="Hannu Salmi" userId="40e24db9a9f678cb" providerId="LiveId" clId="{804083BA-AD05-4857-BC79-E0A86876CE1F}" dt="2021-11-23T07:04:59.460" v="408" actId="1076"/>
          <ac:spMkLst>
            <pc:docMk/>
            <pc:sldMk cId="4117704250" sldId="358"/>
            <ac:spMk id="7" creationId="{A0C3B0D9-59C3-4C67-ACD0-C034A4FC6DA6}"/>
          </ac:spMkLst>
        </pc:spChg>
        <pc:spChg chg="add mod">
          <ac:chgData name="Hannu Salmi" userId="40e24db9a9f678cb" providerId="LiveId" clId="{804083BA-AD05-4857-BC79-E0A86876CE1F}" dt="2021-11-23T07:05:40.516" v="411" actId="1076"/>
          <ac:spMkLst>
            <pc:docMk/>
            <pc:sldMk cId="4117704250" sldId="358"/>
            <ac:spMk id="9" creationId="{49FE3F37-A291-4D5B-814C-A79BB80FA70D}"/>
          </ac:spMkLst>
        </pc:spChg>
        <pc:picChg chg="add mod">
          <ac:chgData name="Hannu Salmi" userId="40e24db9a9f678cb" providerId="LiveId" clId="{804083BA-AD05-4857-BC79-E0A86876CE1F}" dt="2021-11-23T07:04:54.322" v="407" actId="1076"/>
          <ac:picMkLst>
            <pc:docMk/>
            <pc:sldMk cId="4117704250" sldId="358"/>
            <ac:picMk id="6" creationId="{28A5359A-FD03-4F27-8553-8132B5004CDD}"/>
          </ac:picMkLst>
        </pc:picChg>
        <pc:picChg chg="add del mod">
          <ac:chgData name="Hannu Salmi" userId="40e24db9a9f678cb" providerId="LiveId" clId="{804083BA-AD05-4857-BC79-E0A86876CE1F}" dt="2021-11-23T07:04:37.517" v="403" actId="478"/>
          <ac:picMkLst>
            <pc:docMk/>
            <pc:sldMk cId="4117704250" sldId="358"/>
            <ac:picMk id="1026" creationId="{D768854B-6E96-4217-A2B1-57C59B7DDD12}"/>
          </ac:picMkLst>
        </pc:picChg>
        <pc:picChg chg="add mod">
          <ac:chgData name="Hannu Salmi" userId="40e24db9a9f678cb" providerId="LiveId" clId="{804083BA-AD05-4857-BC79-E0A86876CE1F}" dt="2021-11-23T07:05:03.315" v="409" actId="1076"/>
          <ac:picMkLst>
            <pc:docMk/>
            <pc:sldMk cId="4117704250" sldId="358"/>
            <ac:picMk id="1028" creationId="{C0193DFE-476F-49E9-9B95-06213B6912C3}"/>
          </ac:picMkLst>
        </pc:picChg>
      </pc:sldChg>
      <pc:sldChg chg="addSp delSp modSp add mod">
        <pc:chgData name="Hannu Salmi" userId="40e24db9a9f678cb" providerId="LiveId" clId="{804083BA-AD05-4857-BC79-E0A86876CE1F}" dt="2021-11-23T07:15:57.394" v="454" actId="1076"/>
        <pc:sldMkLst>
          <pc:docMk/>
          <pc:sldMk cId="449906573" sldId="359"/>
        </pc:sldMkLst>
        <pc:spChg chg="mod">
          <ac:chgData name="Hannu Salmi" userId="40e24db9a9f678cb" providerId="LiveId" clId="{804083BA-AD05-4857-BC79-E0A86876CE1F}" dt="2021-11-23T07:15:21.291" v="441" actId="313"/>
          <ac:spMkLst>
            <pc:docMk/>
            <pc:sldMk cId="449906573" sldId="359"/>
            <ac:spMk id="2" creationId="{7BFF0076-0D8A-4A33-A755-1160F5BB0890}"/>
          </ac:spMkLst>
        </pc:spChg>
        <pc:spChg chg="add del mod">
          <ac:chgData name="Hannu Salmi" userId="40e24db9a9f678cb" providerId="LiveId" clId="{804083BA-AD05-4857-BC79-E0A86876CE1F}" dt="2021-11-23T07:15:27.436" v="443" actId="478"/>
          <ac:spMkLst>
            <pc:docMk/>
            <pc:sldMk cId="449906573" sldId="359"/>
            <ac:spMk id="4" creationId="{787A3BF6-3FAB-4DB5-A49B-1FEE70A7DCBB}"/>
          </ac:spMkLst>
        </pc:spChg>
        <pc:spChg chg="del">
          <ac:chgData name="Hannu Salmi" userId="40e24db9a9f678cb" providerId="LiveId" clId="{804083BA-AD05-4857-BC79-E0A86876CE1F}" dt="2021-11-23T07:15:24.389" v="442" actId="478"/>
          <ac:spMkLst>
            <pc:docMk/>
            <pc:sldMk cId="449906573" sldId="359"/>
            <ac:spMk id="5" creationId="{676E051D-F64A-4A1A-A9BE-D0EE2F3A353A}"/>
          </ac:spMkLst>
        </pc:spChg>
        <pc:picChg chg="del">
          <ac:chgData name="Hannu Salmi" userId="40e24db9a9f678cb" providerId="LiveId" clId="{804083BA-AD05-4857-BC79-E0A86876CE1F}" dt="2021-11-23T07:15:28.436" v="444" actId="478"/>
          <ac:picMkLst>
            <pc:docMk/>
            <pc:sldMk cId="449906573" sldId="359"/>
            <ac:picMk id="7" creationId="{AD7FB033-B3BD-47EB-99B6-B0A86CE52E88}"/>
          </ac:picMkLst>
        </pc:picChg>
        <pc:picChg chg="add mod">
          <ac:chgData name="Hannu Salmi" userId="40e24db9a9f678cb" providerId="LiveId" clId="{804083BA-AD05-4857-BC79-E0A86876CE1F}" dt="2021-11-23T07:15:57.394" v="454" actId="1076"/>
          <ac:picMkLst>
            <pc:docMk/>
            <pc:sldMk cId="449906573" sldId="359"/>
            <ac:picMk id="8" creationId="{34B7BA3F-583F-4BF6-82AF-2825B8039150}"/>
          </ac:picMkLst>
        </pc:picChg>
      </pc:sldChg>
      <pc:sldChg chg="addSp modSp add mod">
        <pc:chgData name="Hannu Salmi" userId="40e24db9a9f678cb" providerId="LiveId" clId="{804083BA-AD05-4857-BC79-E0A86876CE1F}" dt="2021-11-23T07:16:19.811" v="457" actId="1076"/>
        <pc:sldMkLst>
          <pc:docMk/>
          <pc:sldMk cId="1081947651" sldId="360"/>
        </pc:sldMkLst>
        <pc:spChg chg="mod">
          <ac:chgData name="Hannu Salmi" userId="40e24db9a9f678cb" providerId="LiveId" clId="{804083BA-AD05-4857-BC79-E0A86876CE1F}" dt="2021-11-23T07:15:35.197" v="449" actId="20577"/>
          <ac:spMkLst>
            <pc:docMk/>
            <pc:sldMk cId="1081947651" sldId="360"/>
            <ac:spMk id="2" creationId="{7BFF0076-0D8A-4A33-A755-1160F5BB0890}"/>
          </ac:spMkLst>
        </pc:spChg>
        <pc:picChg chg="add mod">
          <ac:chgData name="Hannu Salmi" userId="40e24db9a9f678cb" providerId="LiveId" clId="{804083BA-AD05-4857-BC79-E0A86876CE1F}" dt="2021-11-23T07:16:19.811" v="457" actId="1076"/>
          <ac:picMkLst>
            <pc:docMk/>
            <pc:sldMk cId="1081947651" sldId="360"/>
            <ac:picMk id="4" creationId="{180B3ABB-72DB-4158-BE8E-8781A8AFE070}"/>
          </ac:picMkLst>
        </pc:picChg>
      </pc:sldChg>
    </pc:docChg>
  </pc:docChgLst>
  <pc:docChgLst>
    <pc:chgData name="Hannu Salmi" userId="40e24db9a9f678cb" providerId="LiveId" clId="{6A19A8E0-1527-4954-A581-0A839A56B89D}"/>
    <pc:docChg chg="custSel addSld delSld modSld sldOrd">
      <pc:chgData name="Hannu Salmi" userId="40e24db9a9f678cb" providerId="LiveId" clId="{6A19A8E0-1527-4954-A581-0A839A56B89D}" dt="2021-11-22T20:19:34.002" v="168" actId="20577"/>
      <pc:docMkLst>
        <pc:docMk/>
      </pc:docMkLst>
      <pc:sldChg chg="del">
        <pc:chgData name="Hannu Salmi" userId="40e24db9a9f678cb" providerId="LiveId" clId="{6A19A8E0-1527-4954-A581-0A839A56B89D}" dt="2021-11-22T18:12:17.308" v="36" actId="47"/>
        <pc:sldMkLst>
          <pc:docMk/>
          <pc:sldMk cId="0" sldId="256"/>
        </pc:sldMkLst>
      </pc:sldChg>
      <pc:sldChg chg="del">
        <pc:chgData name="Hannu Salmi" userId="40e24db9a9f678cb" providerId="LiveId" clId="{6A19A8E0-1527-4954-A581-0A839A56B89D}" dt="2021-11-22T18:12:14.479" v="32" actId="47"/>
        <pc:sldMkLst>
          <pc:docMk/>
          <pc:sldMk cId="2445657254" sldId="257"/>
        </pc:sldMkLst>
      </pc:sldChg>
      <pc:sldChg chg="del">
        <pc:chgData name="Hannu Salmi" userId="40e24db9a9f678cb" providerId="LiveId" clId="{6A19A8E0-1527-4954-A581-0A839A56B89D}" dt="2021-11-22T18:12:18.512" v="38" actId="47"/>
        <pc:sldMkLst>
          <pc:docMk/>
          <pc:sldMk cId="0" sldId="258"/>
        </pc:sldMkLst>
      </pc:sldChg>
      <pc:sldChg chg="modSp mod">
        <pc:chgData name="Hannu Salmi" userId="40e24db9a9f678cb" providerId="LiveId" clId="{6A19A8E0-1527-4954-A581-0A839A56B89D}" dt="2021-11-22T20:16:54.120" v="139" actId="6549"/>
        <pc:sldMkLst>
          <pc:docMk/>
          <pc:sldMk cId="1127956427" sldId="262"/>
        </pc:sldMkLst>
        <pc:spChg chg="mod">
          <ac:chgData name="Hannu Salmi" userId="40e24db9a9f678cb" providerId="LiveId" clId="{6A19A8E0-1527-4954-A581-0A839A56B89D}" dt="2021-11-22T18:11:58.981" v="28" actId="20577"/>
          <ac:spMkLst>
            <pc:docMk/>
            <pc:sldMk cId="1127956427" sldId="262"/>
            <ac:spMk id="2" creationId="{00000000-0000-0000-0000-000000000000}"/>
          </ac:spMkLst>
        </pc:spChg>
        <pc:spChg chg="mod">
          <ac:chgData name="Hannu Salmi" userId="40e24db9a9f678cb" providerId="LiveId" clId="{6A19A8E0-1527-4954-A581-0A839A56B89D}" dt="2021-11-22T20:16:54.120" v="139" actId="6549"/>
          <ac:spMkLst>
            <pc:docMk/>
            <pc:sldMk cId="1127956427" sldId="262"/>
            <ac:spMk id="6" creationId="{00000000-0000-0000-0000-000000000000}"/>
          </ac:spMkLst>
        </pc:spChg>
      </pc:sldChg>
      <pc:sldChg chg="del">
        <pc:chgData name="Hannu Salmi" userId="40e24db9a9f678cb" providerId="LiveId" clId="{6A19A8E0-1527-4954-A581-0A839A56B89D}" dt="2021-11-22T18:12:19.499" v="39" actId="47"/>
        <pc:sldMkLst>
          <pc:docMk/>
          <pc:sldMk cId="619481159" sldId="270"/>
        </pc:sldMkLst>
      </pc:sldChg>
      <pc:sldChg chg="del">
        <pc:chgData name="Hannu Salmi" userId="40e24db9a9f678cb" providerId="LiveId" clId="{6A19A8E0-1527-4954-A581-0A839A56B89D}" dt="2021-11-22T18:12:22.217" v="42" actId="47"/>
        <pc:sldMkLst>
          <pc:docMk/>
          <pc:sldMk cId="0" sldId="272"/>
        </pc:sldMkLst>
      </pc:sldChg>
      <pc:sldChg chg="modSp add mod">
        <pc:chgData name="Hannu Salmi" userId="40e24db9a9f678cb" providerId="LiveId" clId="{6A19A8E0-1527-4954-A581-0A839A56B89D}" dt="2021-11-22T20:05:00.749" v="56" actId="113"/>
        <pc:sldMkLst>
          <pc:docMk/>
          <pc:sldMk cId="1220138653" sldId="275"/>
        </pc:sldMkLst>
        <pc:spChg chg="mod">
          <ac:chgData name="Hannu Salmi" userId="40e24db9a9f678cb" providerId="LiveId" clId="{6A19A8E0-1527-4954-A581-0A839A56B89D}" dt="2021-11-22T20:04:45.933" v="54" actId="113"/>
          <ac:spMkLst>
            <pc:docMk/>
            <pc:sldMk cId="1220138653" sldId="275"/>
            <ac:spMk id="3" creationId="{3C470AD0-486A-48FA-BD33-2AB6AD5C062F}"/>
          </ac:spMkLst>
        </pc:spChg>
        <pc:spChg chg="mod">
          <ac:chgData name="Hannu Salmi" userId="40e24db9a9f678cb" providerId="LiveId" clId="{6A19A8E0-1527-4954-A581-0A839A56B89D}" dt="2021-11-22T20:04:51.051" v="55" actId="113"/>
          <ac:spMkLst>
            <pc:docMk/>
            <pc:sldMk cId="1220138653" sldId="275"/>
            <ac:spMk id="9" creationId="{3C470AD0-486A-48FA-BD33-2AB6AD5C062F}"/>
          </ac:spMkLst>
        </pc:spChg>
        <pc:spChg chg="mod">
          <ac:chgData name="Hannu Salmi" userId="40e24db9a9f678cb" providerId="LiveId" clId="{6A19A8E0-1527-4954-A581-0A839A56B89D}" dt="2021-11-22T20:05:00.749" v="56" actId="113"/>
          <ac:spMkLst>
            <pc:docMk/>
            <pc:sldMk cId="1220138653" sldId="275"/>
            <ac:spMk id="11" creationId="{3C470AD0-486A-48FA-BD33-2AB6AD5C062F}"/>
          </ac:spMkLst>
        </pc:spChg>
      </pc:sldChg>
      <pc:sldChg chg="del">
        <pc:chgData name="Hannu Salmi" userId="40e24db9a9f678cb" providerId="LiveId" clId="{6A19A8E0-1527-4954-A581-0A839A56B89D}" dt="2021-11-22T18:12:20.679" v="41" actId="47"/>
        <pc:sldMkLst>
          <pc:docMk/>
          <pc:sldMk cId="3525577466" sldId="275"/>
        </pc:sldMkLst>
      </pc:sldChg>
      <pc:sldChg chg="del">
        <pc:chgData name="Hannu Salmi" userId="40e24db9a9f678cb" providerId="LiveId" clId="{6A19A8E0-1527-4954-A581-0A839A56B89D}" dt="2021-11-22T18:12:15.149" v="33" actId="47"/>
        <pc:sldMkLst>
          <pc:docMk/>
          <pc:sldMk cId="2747773667" sldId="276"/>
        </pc:sldMkLst>
      </pc:sldChg>
      <pc:sldChg chg="del">
        <pc:chgData name="Hannu Salmi" userId="40e24db9a9f678cb" providerId="LiveId" clId="{6A19A8E0-1527-4954-A581-0A839A56B89D}" dt="2021-11-22T20:14:11.894" v="103" actId="47"/>
        <pc:sldMkLst>
          <pc:docMk/>
          <pc:sldMk cId="3616717200" sldId="278"/>
        </pc:sldMkLst>
      </pc:sldChg>
      <pc:sldChg chg="del">
        <pc:chgData name="Hannu Salmi" userId="40e24db9a9f678cb" providerId="LiveId" clId="{6A19A8E0-1527-4954-A581-0A839A56B89D}" dt="2021-11-22T18:12:20.021" v="40" actId="47"/>
        <pc:sldMkLst>
          <pc:docMk/>
          <pc:sldMk cId="1205204124" sldId="281"/>
        </pc:sldMkLst>
      </pc:sldChg>
      <pc:sldChg chg="del">
        <pc:chgData name="Hannu Salmi" userId="40e24db9a9f678cb" providerId="LiveId" clId="{6A19A8E0-1527-4954-A581-0A839A56B89D}" dt="2021-11-22T18:12:15.645" v="34" actId="47"/>
        <pc:sldMkLst>
          <pc:docMk/>
          <pc:sldMk cId="3315411926" sldId="289"/>
        </pc:sldMkLst>
      </pc:sldChg>
      <pc:sldChg chg="del">
        <pc:chgData name="Hannu Salmi" userId="40e24db9a9f678cb" providerId="LiveId" clId="{6A19A8E0-1527-4954-A581-0A839A56B89D}" dt="2021-11-22T18:12:13.710" v="31" actId="47"/>
        <pc:sldMkLst>
          <pc:docMk/>
          <pc:sldMk cId="897565439" sldId="303"/>
        </pc:sldMkLst>
      </pc:sldChg>
      <pc:sldChg chg="del">
        <pc:chgData name="Hannu Salmi" userId="40e24db9a9f678cb" providerId="LiveId" clId="{6A19A8E0-1527-4954-A581-0A839A56B89D}" dt="2021-11-22T20:14:28.764" v="104" actId="47"/>
        <pc:sldMkLst>
          <pc:docMk/>
          <pc:sldMk cId="0" sldId="310"/>
        </pc:sldMkLst>
      </pc:sldChg>
      <pc:sldChg chg="del">
        <pc:chgData name="Hannu Salmi" userId="40e24db9a9f678cb" providerId="LiveId" clId="{6A19A8E0-1527-4954-A581-0A839A56B89D}" dt="2021-11-22T18:12:29.814" v="43" actId="47"/>
        <pc:sldMkLst>
          <pc:docMk/>
          <pc:sldMk cId="2957444219" sldId="327"/>
        </pc:sldMkLst>
      </pc:sldChg>
      <pc:sldChg chg="del">
        <pc:chgData name="Hannu Salmi" userId="40e24db9a9f678cb" providerId="LiveId" clId="{6A19A8E0-1527-4954-A581-0A839A56B89D}" dt="2021-11-22T18:12:12.338" v="29" actId="47"/>
        <pc:sldMkLst>
          <pc:docMk/>
          <pc:sldMk cId="3835312195" sldId="331"/>
        </pc:sldMkLst>
      </pc:sldChg>
      <pc:sldChg chg="del">
        <pc:chgData name="Hannu Salmi" userId="40e24db9a9f678cb" providerId="LiveId" clId="{6A19A8E0-1527-4954-A581-0A839A56B89D}" dt="2021-11-22T18:12:13.053" v="30" actId="47"/>
        <pc:sldMkLst>
          <pc:docMk/>
          <pc:sldMk cId="2519431884" sldId="332"/>
        </pc:sldMkLst>
      </pc:sldChg>
      <pc:sldChg chg="del">
        <pc:chgData name="Hannu Salmi" userId="40e24db9a9f678cb" providerId="LiveId" clId="{6A19A8E0-1527-4954-A581-0A839A56B89D}" dt="2021-11-22T18:12:16.294" v="35" actId="47"/>
        <pc:sldMkLst>
          <pc:docMk/>
          <pc:sldMk cId="867640122" sldId="338"/>
        </pc:sldMkLst>
      </pc:sldChg>
      <pc:sldChg chg="del">
        <pc:chgData name="Hannu Salmi" userId="40e24db9a9f678cb" providerId="LiveId" clId="{6A19A8E0-1527-4954-A581-0A839A56B89D}" dt="2021-11-22T18:12:17.807" v="37" actId="47"/>
        <pc:sldMkLst>
          <pc:docMk/>
          <pc:sldMk cId="0" sldId="339"/>
        </pc:sldMkLst>
      </pc:sldChg>
      <pc:sldChg chg="ord">
        <pc:chgData name="Hannu Salmi" userId="40e24db9a9f678cb" providerId="LiveId" clId="{6A19A8E0-1527-4954-A581-0A839A56B89D}" dt="2021-11-22T20:13:45.385" v="97"/>
        <pc:sldMkLst>
          <pc:docMk/>
          <pc:sldMk cId="359488392" sldId="340"/>
        </pc:sldMkLst>
      </pc:sldChg>
      <pc:sldChg chg="ord">
        <pc:chgData name="Hannu Salmi" userId="40e24db9a9f678cb" providerId="LiveId" clId="{6A19A8E0-1527-4954-A581-0A839A56B89D}" dt="2021-11-22T20:14:04.385" v="99"/>
        <pc:sldMkLst>
          <pc:docMk/>
          <pc:sldMk cId="3221638680" sldId="342"/>
        </pc:sldMkLst>
      </pc:sldChg>
      <pc:sldChg chg="ord">
        <pc:chgData name="Hannu Salmi" userId="40e24db9a9f678cb" providerId="LiveId" clId="{6A19A8E0-1527-4954-A581-0A839A56B89D}" dt="2021-11-22T20:14:06.690" v="101"/>
        <pc:sldMkLst>
          <pc:docMk/>
          <pc:sldMk cId="723436123" sldId="343"/>
        </pc:sldMkLst>
      </pc:sldChg>
      <pc:sldChg chg="del">
        <pc:chgData name="Hannu Salmi" userId="40e24db9a9f678cb" providerId="LiveId" clId="{6A19A8E0-1527-4954-A581-0A839A56B89D}" dt="2021-11-22T20:14:31.253" v="106" actId="47"/>
        <pc:sldMkLst>
          <pc:docMk/>
          <pc:sldMk cId="3466446442" sldId="349"/>
        </pc:sldMkLst>
      </pc:sldChg>
      <pc:sldChg chg="del">
        <pc:chgData name="Hannu Salmi" userId="40e24db9a9f678cb" providerId="LiveId" clId="{6A19A8E0-1527-4954-A581-0A839A56B89D}" dt="2021-11-22T20:14:30.340" v="105" actId="47"/>
        <pc:sldMkLst>
          <pc:docMk/>
          <pc:sldMk cId="31657470" sldId="352"/>
        </pc:sldMkLst>
      </pc:sldChg>
      <pc:sldChg chg="del">
        <pc:chgData name="Hannu Salmi" userId="40e24db9a9f678cb" providerId="LiveId" clId="{6A19A8E0-1527-4954-A581-0A839A56B89D}" dt="2021-11-22T20:14:11.277" v="102" actId="47"/>
        <pc:sldMkLst>
          <pc:docMk/>
          <pc:sldMk cId="1971085453" sldId="353"/>
        </pc:sldMkLst>
      </pc:sldChg>
      <pc:sldChg chg="ord">
        <pc:chgData name="Hannu Salmi" userId="40e24db9a9f678cb" providerId="LiveId" clId="{6A19A8E0-1527-4954-A581-0A839A56B89D}" dt="2021-11-22T20:15:22.642" v="112"/>
        <pc:sldMkLst>
          <pc:docMk/>
          <pc:sldMk cId="1352585200" sldId="354"/>
        </pc:sldMkLst>
      </pc:sldChg>
      <pc:sldChg chg="modSp mod">
        <pc:chgData name="Hannu Salmi" userId="40e24db9a9f678cb" providerId="LiveId" clId="{6A19A8E0-1527-4954-A581-0A839A56B89D}" dt="2021-11-22T20:18:31.555" v="148" actId="313"/>
        <pc:sldMkLst>
          <pc:docMk/>
          <pc:sldMk cId="3922184701" sldId="355"/>
        </pc:sldMkLst>
        <pc:spChg chg="mod">
          <ac:chgData name="Hannu Salmi" userId="40e24db9a9f678cb" providerId="LiveId" clId="{6A19A8E0-1527-4954-A581-0A839A56B89D}" dt="2021-11-22T20:18:31.555" v="148" actId="313"/>
          <ac:spMkLst>
            <pc:docMk/>
            <pc:sldMk cId="3922184701" sldId="355"/>
            <ac:spMk id="3" creationId="{E1A31F24-C9A3-4280-9415-A02742AD8C11}"/>
          </ac:spMkLst>
        </pc:spChg>
      </pc:sldChg>
      <pc:sldChg chg="modSp mod">
        <pc:chgData name="Hannu Salmi" userId="40e24db9a9f678cb" providerId="LiveId" clId="{6A19A8E0-1527-4954-A581-0A839A56B89D}" dt="2021-11-22T20:19:34.002" v="168" actId="20577"/>
        <pc:sldMkLst>
          <pc:docMk/>
          <pc:sldMk cId="1987599958" sldId="356"/>
        </pc:sldMkLst>
        <pc:spChg chg="mod">
          <ac:chgData name="Hannu Salmi" userId="40e24db9a9f678cb" providerId="LiveId" clId="{6A19A8E0-1527-4954-A581-0A839A56B89D}" dt="2021-11-22T20:19:18.776" v="167" actId="20577"/>
          <ac:spMkLst>
            <pc:docMk/>
            <pc:sldMk cId="1987599958" sldId="356"/>
            <ac:spMk id="2" creationId="{7BFF0076-0D8A-4A33-A755-1160F5BB0890}"/>
          </ac:spMkLst>
        </pc:spChg>
        <pc:spChg chg="mod">
          <ac:chgData name="Hannu Salmi" userId="40e24db9a9f678cb" providerId="LiveId" clId="{6A19A8E0-1527-4954-A581-0A839A56B89D}" dt="2021-11-22T20:16:21.971" v="138" actId="20577"/>
          <ac:spMkLst>
            <pc:docMk/>
            <pc:sldMk cId="1987599958" sldId="356"/>
            <ac:spMk id="3" creationId="{E1A31F24-C9A3-4280-9415-A02742AD8C11}"/>
          </ac:spMkLst>
        </pc:spChg>
        <pc:spChg chg="mod">
          <ac:chgData name="Hannu Salmi" userId="40e24db9a9f678cb" providerId="LiveId" clId="{6A19A8E0-1527-4954-A581-0A839A56B89D}" dt="2021-11-22T20:19:34.002" v="168" actId="20577"/>
          <ac:spMkLst>
            <pc:docMk/>
            <pc:sldMk cId="1987599958" sldId="356"/>
            <ac:spMk id="8" creationId="{90DC2D43-74E2-4373-B3B7-D016F1F66B44}"/>
          </ac:spMkLst>
        </pc:spChg>
      </pc:sldChg>
      <pc:sldChg chg="add setBg">
        <pc:chgData name="Hannu Salmi" userId="40e24db9a9f678cb" providerId="LiveId" clId="{6A19A8E0-1527-4954-A581-0A839A56B89D}" dt="2021-11-22T20:05:35.799" v="57"/>
        <pc:sldMkLst>
          <pc:docMk/>
          <pc:sldMk cId="920287655" sldId="357"/>
        </pc:sldMkLst>
      </pc:sldChg>
      <pc:sldChg chg="addSp modSp new">
        <pc:chgData name="Hannu Salmi" userId="40e24db9a9f678cb" providerId="LiveId" clId="{6A19A8E0-1527-4954-A581-0A839A56B89D}" dt="2021-11-22T20:11:50.374" v="64" actId="1076"/>
        <pc:sldMkLst>
          <pc:docMk/>
          <pc:sldMk cId="565609910" sldId="358"/>
        </pc:sldMkLst>
        <pc:picChg chg="add mod">
          <ac:chgData name="Hannu Salmi" userId="40e24db9a9f678cb" providerId="LiveId" clId="{6A19A8E0-1527-4954-A581-0A839A56B89D}" dt="2021-11-22T20:11:50.374" v="64" actId="1076"/>
          <ac:picMkLst>
            <pc:docMk/>
            <pc:sldMk cId="565609910" sldId="358"/>
            <ac:picMk id="1026" creationId="{549A478B-68AD-4203-82A8-9BF6D56E4F6E}"/>
          </ac:picMkLst>
        </pc:picChg>
        <pc:picChg chg="add mod">
          <ac:chgData name="Hannu Salmi" userId="40e24db9a9f678cb" providerId="LiveId" clId="{6A19A8E0-1527-4954-A581-0A839A56B89D}" dt="2021-11-22T20:11:50.374" v="64" actId="1076"/>
          <ac:picMkLst>
            <pc:docMk/>
            <pc:sldMk cId="565609910" sldId="358"/>
            <ac:picMk id="1028" creationId="{7149E787-3590-45C2-B0D7-4F541A7C5BF0}"/>
          </ac:picMkLst>
        </pc:picChg>
      </pc:sldChg>
      <pc:sldChg chg="addSp delSp modSp new mod">
        <pc:chgData name="Hannu Salmi" userId="40e24db9a9f678cb" providerId="LiveId" clId="{6A19A8E0-1527-4954-A581-0A839A56B89D}" dt="2021-11-22T20:13:28.624" v="95" actId="1076"/>
        <pc:sldMkLst>
          <pc:docMk/>
          <pc:sldMk cId="256889055" sldId="359"/>
        </pc:sldMkLst>
        <pc:spChg chg="mod">
          <ac:chgData name="Hannu Salmi" userId="40e24db9a9f678cb" providerId="LiveId" clId="{6A19A8E0-1527-4954-A581-0A839A56B89D}" dt="2021-11-22T20:12:40.919" v="88" actId="14100"/>
          <ac:spMkLst>
            <pc:docMk/>
            <pc:sldMk cId="256889055" sldId="359"/>
            <ac:spMk id="2" creationId="{D9E00162-36D0-42B2-A1F2-3E9DC9162A15}"/>
          </ac:spMkLst>
        </pc:spChg>
        <pc:spChg chg="del">
          <ac:chgData name="Hannu Salmi" userId="40e24db9a9f678cb" providerId="LiveId" clId="{6A19A8E0-1527-4954-A581-0A839A56B89D}" dt="2021-11-22T20:12:24.779" v="66"/>
          <ac:spMkLst>
            <pc:docMk/>
            <pc:sldMk cId="256889055" sldId="359"/>
            <ac:spMk id="3" creationId="{73B53A07-2DAB-4BED-A15A-964E68ECA5ED}"/>
          </ac:spMkLst>
        </pc:spChg>
        <pc:spChg chg="add mod">
          <ac:chgData name="Hannu Salmi" userId="40e24db9a9f678cb" providerId="LiveId" clId="{6A19A8E0-1527-4954-A581-0A839A56B89D}" dt="2021-11-22T20:13:28.624" v="95" actId="1076"/>
          <ac:spMkLst>
            <pc:docMk/>
            <pc:sldMk cId="256889055" sldId="359"/>
            <ac:spMk id="6" creationId="{67CE993D-E48C-4FFE-8502-4EF6B076D26D}"/>
          </ac:spMkLst>
        </pc:spChg>
        <pc:picChg chg="add mod">
          <ac:chgData name="Hannu Salmi" userId="40e24db9a9f678cb" providerId="LiveId" clId="{6A19A8E0-1527-4954-A581-0A839A56B89D}" dt="2021-11-22T20:12:26.177" v="68" actId="962"/>
          <ac:picMkLst>
            <pc:docMk/>
            <pc:sldMk cId="256889055" sldId="359"/>
            <ac:picMk id="5" creationId="{E684CEC9-44DF-4BE6-8FD7-CE5B7CAC92FD}"/>
          </ac:picMkLst>
        </pc:picChg>
      </pc:sldChg>
      <pc:sldMasterChg chg="delSldLayout">
        <pc:chgData name="Hannu Salmi" userId="40e24db9a9f678cb" providerId="LiveId" clId="{6A19A8E0-1527-4954-A581-0A839A56B89D}" dt="2021-11-22T20:14:28.764" v="104" actId="47"/>
        <pc:sldMasterMkLst>
          <pc:docMk/>
          <pc:sldMasterMk cId="3156673276" sldId="2147483648"/>
        </pc:sldMasterMkLst>
        <pc:sldLayoutChg chg="del">
          <pc:chgData name="Hannu Salmi" userId="40e24db9a9f678cb" providerId="LiveId" clId="{6A19A8E0-1527-4954-A581-0A839A56B89D}" dt="2021-11-22T20:14:28.764" v="104" actId="47"/>
          <pc:sldLayoutMkLst>
            <pc:docMk/>
            <pc:sldMasterMk cId="3156673276" sldId="2147483648"/>
            <pc:sldLayoutMk cId="764024309" sldId="2147483690"/>
          </pc:sldLayoutMkLst>
        </pc:sldLayoutChg>
        <pc:sldLayoutChg chg="del">
          <pc:chgData name="Hannu Salmi" userId="40e24db9a9f678cb" providerId="LiveId" clId="{6A19A8E0-1527-4954-A581-0A839A56B89D}" dt="2021-11-22T18:12:17.308" v="36" actId="47"/>
          <pc:sldLayoutMkLst>
            <pc:docMk/>
            <pc:sldMasterMk cId="3156673276" sldId="2147483648"/>
            <pc:sldLayoutMk cId="1479049053" sldId="2147483691"/>
          </pc:sldLayoutMkLst>
        </pc:sldLayoutChg>
      </pc:sldMasterChg>
    </pc:docChg>
  </pc:docChgLst>
  <pc:docChgLst>
    <pc:chgData name="Hannu Salmi" userId="40e24db9a9f678cb" providerId="LiveId" clId="{4E82A323-2662-47FB-B530-13E7130D2AA9}"/>
    <pc:docChg chg="custSel addSld delSld modSld">
      <pc:chgData name="Hannu Salmi" userId="40e24db9a9f678cb" providerId="LiveId" clId="{4E82A323-2662-47FB-B530-13E7130D2AA9}" dt="2021-11-22T22:04:31.168" v="158" actId="20577"/>
      <pc:docMkLst>
        <pc:docMk/>
      </pc:docMkLst>
      <pc:sldChg chg="modSp mod">
        <pc:chgData name="Hannu Salmi" userId="40e24db9a9f678cb" providerId="LiveId" clId="{4E82A323-2662-47FB-B530-13E7130D2AA9}" dt="2021-11-22T21:45:54.333" v="45" actId="20577"/>
        <pc:sldMkLst>
          <pc:docMk/>
          <pc:sldMk cId="1127956427" sldId="262"/>
        </pc:sldMkLst>
        <pc:spChg chg="mod">
          <ac:chgData name="Hannu Salmi" userId="40e24db9a9f678cb" providerId="LiveId" clId="{4E82A323-2662-47FB-B530-13E7130D2AA9}" dt="2021-11-22T21:45:44.586" v="25" actId="20577"/>
          <ac:spMkLst>
            <pc:docMk/>
            <pc:sldMk cId="1127956427" sldId="262"/>
            <ac:spMk id="2" creationId="{00000000-0000-0000-0000-000000000000}"/>
          </ac:spMkLst>
        </pc:spChg>
        <pc:spChg chg="mod">
          <ac:chgData name="Hannu Salmi" userId="40e24db9a9f678cb" providerId="LiveId" clId="{4E82A323-2662-47FB-B530-13E7130D2AA9}" dt="2021-11-22T21:45:54.333" v="45" actId="20577"/>
          <ac:spMkLst>
            <pc:docMk/>
            <pc:sldMk cId="1127956427" sldId="262"/>
            <ac:spMk id="6" creationId="{00000000-0000-0000-0000-000000000000}"/>
          </ac:spMkLst>
        </pc:spChg>
      </pc:sldChg>
      <pc:sldChg chg="del">
        <pc:chgData name="Hannu Salmi" userId="40e24db9a9f678cb" providerId="LiveId" clId="{4E82A323-2662-47FB-B530-13E7130D2AA9}" dt="2021-11-22T21:46:03.185" v="50" actId="47"/>
        <pc:sldMkLst>
          <pc:docMk/>
          <pc:sldMk cId="1220138653" sldId="275"/>
        </pc:sldMkLst>
      </pc:sldChg>
      <pc:sldChg chg="del">
        <pc:chgData name="Hannu Salmi" userId="40e24db9a9f678cb" providerId="LiveId" clId="{4E82A323-2662-47FB-B530-13E7130D2AA9}" dt="2021-11-22T21:46:01.908" v="48" actId="47"/>
        <pc:sldMkLst>
          <pc:docMk/>
          <pc:sldMk cId="359488392" sldId="340"/>
        </pc:sldMkLst>
      </pc:sldChg>
      <pc:sldChg chg="del">
        <pc:chgData name="Hannu Salmi" userId="40e24db9a9f678cb" providerId="LiveId" clId="{4E82A323-2662-47FB-B530-13E7130D2AA9}" dt="2021-11-22T21:46:03.686" v="51" actId="47"/>
        <pc:sldMkLst>
          <pc:docMk/>
          <pc:sldMk cId="192183855" sldId="341"/>
        </pc:sldMkLst>
      </pc:sldChg>
      <pc:sldChg chg="del">
        <pc:chgData name="Hannu Salmi" userId="40e24db9a9f678cb" providerId="LiveId" clId="{4E82A323-2662-47FB-B530-13E7130D2AA9}" dt="2021-11-22T21:46:04.076" v="52" actId="47"/>
        <pc:sldMkLst>
          <pc:docMk/>
          <pc:sldMk cId="3221638680" sldId="342"/>
        </pc:sldMkLst>
      </pc:sldChg>
      <pc:sldChg chg="del">
        <pc:chgData name="Hannu Salmi" userId="40e24db9a9f678cb" providerId="LiveId" clId="{4E82A323-2662-47FB-B530-13E7130D2AA9}" dt="2021-11-22T21:46:04.785" v="53" actId="47"/>
        <pc:sldMkLst>
          <pc:docMk/>
          <pc:sldMk cId="723436123" sldId="343"/>
        </pc:sldMkLst>
      </pc:sldChg>
      <pc:sldChg chg="del">
        <pc:chgData name="Hannu Salmi" userId="40e24db9a9f678cb" providerId="LiveId" clId="{4E82A323-2662-47FB-B530-13E7130D2AA9}" dt="2021-11-22T21:46:10.749" v="54" actId="47"/>
        <pc:sldMkLst>
          <pc:docMk/>
          <pc:sldMk cId="1352585200" sldId="354"/>
        </pc:sldMkLst>
      </pc:sldChg>
      <pc:sldChg chg="modSp mod">
        <pc:chgData name="Hannu Salmi" userId="40e24db9a9f678cb" providerId="LiveId" clId="{4E82A323-2662-47FB-B530-13E7130D2AA9}" dt="2021-11-22T21:52:31.163" v="92" actId="20577"/>
        <pc:sldMkLst>
          <pc:docMk/>
          <pc:sldMk cId="3922184701" sldId="355"/>
        </pc:sldMkLst>
        <pc:spChg chg="mod">
          <ac:chgData name="Hannu Salmi" userId="40e24db9a9f678cb" providerId="LiveId" clId="{4E82A323-2662-47FB-B530-13E7130D2AA9}" dt="2021-11-22T21:52:00.771" v="74" actId="20577"/>
          <ac:spMkLst>
            <pc:docMk/>
            <pc:sldMk cId="3922184701" sldId="355"/>
            <ac:spMk id="2" creationId="{7BFF0076-0D8A-4A33-A755-1160F5BB0890}"/>
          </ac:spMkLst>
        </pc:spChg>
        <pc:spChg chg="mod">
          <ac:chgData name="Hannu Salmi" userId="40e24db9a9f678cb" providerId="LiveId" clId="{4E82A323-2662-47FB-B530-13E7130D2AA9}" dt="2021-11-22T21:52:31.163" v="92" actId="20577"/>
          <ac:spMkLst>
            <pc:docMk/>
            <pc:sldMk cId="3922184701" sldId="355"/>
            <ac:spMk id="3" creationId="{E1A31F24-C9A3-4280-9415-A02742AD8C11}"/>
          </ac:spMkLst>
        </pc:spChg>
      </pc:sldChg>
      <pc:sldChg chg="del">
        <pc:chgData name="Hannu Salmi" userId="40e24db9a9f678cb" providerId="LiveId" clId="{4E82A323-2662-47FB-B530-13E7130D2AA9}" dt="2021-11-22T21:46:16.773" v="55" actId="47"/>
        <pc:sldMkLst>
          <pc:docMk/>
          <pc:sldMk cId="1987599958" sldId="356"/>
        </pc:sldMkLst>
      </pc:sldChg>
      <pc:sldChg chg="modSp add mod">
        <pc:chgData name="Hannu Salmi" userId="40e24db9a9f678cb" providerId="LiveId" clId="{4E82A323-2662-47FB-B530-13E7130D2AA9}" dt="2021-11-22T22:04:31.168" v="158" actId="20577"/>
        <pc:sldMkLst>
          <pc:docMk/>
          <pc:sldMk cId="4060896564" sldId="356"/>
        </pc:sldMkLst>
        <pc:spChg chg="mod">
          <ac:chgData name="Hannu Salmi" userId="40e24db9a9f678cb" providerId="LiveId" clId="{4E82A323-2662-47FB-B530-13E7130D2AA9}" dt="2021-11-22T22:04:25.815" v="151" actId="20577"/>
          <ac:spMkLst>
            <pc:docMk/>
            <pc:sldMk cId="4060896564" sldId="356"/>
            <ac:spMk id="2" creationId="{7BFF0076-0D8A-4A33-A755-1160F5BB0890}"/>
          </ac:spMkLst>
        </pc:spChg>
        <pc:spChg chg="mod">
          <ac:chgData name="Hannu Salmi" userId="40e24db9a9f678cb" providerId="LiveId" clId="{4E82A323-2662-47FB-B530-13E7130D2AA9}" dt="2021-11-22T22:04:31.168" v="158" actId="20577"/>
          <ac:spMkLst>
            <pc:docMk/>
            <pc:sldMk cId="4060896564" sldId="356"/>
            <ac:spMk id="3" creationId="{E1A31F24-C9A3-4280-9415-A02742AD8C11}"/>
          </ac:spMkLst>
        </pc:spChg>
      </pc:sldChg>
      <pc:sldChg chg="del">
        <pc:chgData name="Hannu Salmi" userId="40e24db9a9f678cb" providerId="LiveId" clId="{4E82A323-2662-47FB-B530-13E7130D2AA9}" dt="2021-11-22T21:45:59.719" v="46" actId="47"/>
        <pc:sldMkLst>
          <pc:docMk/>
          <pc:sldMk cId="920287655" sldId="357"/>
        </pc:sldMkLst>
      </pc:sldChg>
      <pc:sldChg chg="del">
        <pc:chgData name="Hannu Salmi" userId="40e24db9a9f678cb" providerId="LiveId" clId="{4E82A323-2662-47FB-B530-13E7130D2AA9}" dt="2021-11-22T21:46:00.618" v="47" actId="47"/>
        <pc:sldMkLst>
          <pc:docMk/>
          <pc:sldMk cId="565609910" sldId="358"/>
        </pc:sldMkLst>
      </pc:sldChg>
      <pc:sldChg chg="del">
        <pc:chgData name="Hannu Salmi" userId="40e24db9a9f678cb" providerId="LiveId" clId="{4E82A323-2662-47FB-B530-13E7130D2AA9}" dt="2021-11-22T21:46:02.590" v="49" actId="47"/>
        <pc:sldMkLst>
          <pc:docMk/>
          <pc:sldMk cId="256889055" sldId="359"/>
        </pc:sldMkLst>
      </pc:sldChg>
      <pc:sldMasterChg chg="delSldLayout">
        <pc:chgData name="Hannu Salmi" userId="40e24db9a9f678cb" providerId="LiveId" clId="{4E82A323-2662-47FB-B530-13E7130D2AA9}" dt="2021-11-22T21:46:03.185" v="50" actId="47"/>
        <pc:sldMasterMkLst>
          <pc:docMk/>
          <pc:sldMasterMk cId="3156673276" sldId="2147483648"/>
        </pc:sldMasterMkLst>
        <pc:sldLayoutChg chg="del">
          <pc:chgData name="Hannu Salmi" userId="40e24db9a9f678cb" providerId="LiveId" clId="{4E82A323-2662-47FB-B530-13E7130D2AA9}" dt="2021-11-22T21:46:03.185" v="50" actId="47"/>
          <pc:sldLayoutMkLst>
            <pc:docMk/>
            <pc:sldMasterMk cId="3156673276" sldId="2147483648"/>
            <pc:sldLayoutMk cId="1136094569" sldId="2147483692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2.363"/>
    </inkml:context>
    <inkml:brush xml:id="br0">
      <inkml:brushProperty name="height" value="0.053" units="cm"/>
    </inkml:brush>
  </inkml:definitions>
  <inkml:trace contextRef="#ctx0" brushRef="#br0">1 1 4162 0 0,'0'0'1152'0'0,"0"0"-447"0"0,0 0 47 0 0,0 0-80 0 0,0 0-463 0 0,0 0-209 0 0,31 0 0 0 0,-31 0 0 0 0,0 0-257 0 0,0 0-1023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2289 0 0,'0'0'176'0'0,"0"0"-160"0"0,0 0 48 0 0,0 0-240 0 0,0 0-2017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98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80852" cy="328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60" y="5191347"/>
            <a:ext cx="3190045" cy="11866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48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228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970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678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3684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2643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718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4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9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14740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9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14:cNvPr>
              <p14:cNvContentPartPr/>
              <p14:nvPr userDrawn="1"/>
            </p14:nvContentPartPr>
            <p14:xfrm>
              <a:off x="2731856" y="4694400"/>
              <a:ext cx="1152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2496" y="4685040"/>
                <a:ext cx="3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14:cNvPr>
              <p14:cNvContentPartPr/>
              <p14:nvPr userDrawn="1"/>
            </p14:nvContentPartPr>
            <p14:xfrm>
              <a:off x="2642576" y="4739040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3936" y="47304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93622"/>
            <a:ext cx="3192434" cy="1182085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431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60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54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06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352016"/>
            <a:ext cx="5795784" cy="2153969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916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223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93622"/>
            <a:ext cx="3192434" cy="1182085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0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0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mu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04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4" y="2075205"/>
            <a:ext cx="1757071" cy="270758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23.11.2021</a:t>
            </a:fld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6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9" r:id="rId7"/>
    <p:sldLayoutId id="2147483673" r:id="rId8"/>
    <p:sldLayoutId id="2147483666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8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8018" y="4020994"/>
            <a:ext cx="7478692" cy="674339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Hannu Salmi</a:t>
            </a:r>
          </a:p>
          <a:p>
            <a:r>
              <a:rPr lang="fi-FI" dirty="0"/>
              <a:t>Akatemiaprofessori, kulttuurihistoria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30" y="458316"/>
            <a:ext cx="10440000" cy="2751522"/>
          </a:xfrm>
        </p:spPr>
        <p:txBody>
          <a:bodyPr>
            <a:normAutofit/>
          </a:bodyPr>
          <a:lstStyle/>
          <a:p>
            <a:pPr algn="l"/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i-FI" sz="6000" b="0" i="0" u="none" strike="noStrike" baseline="0" dirty="0">
                <a:latin typeface="Calibri" panose="020F0502020204030204" pitchFamily="34" charset="0"/>
              </a:rPr>
              <a:t/>
            </a:r>
            <a:br>
              <a:rPr lang="fi-FI" sz="6000" b="0" i="0" u="none" strike="noStrike" baseline="0" dirty="0">
                <a:latin typeface="Calibri" panose="020F0502020204030204" pitchFamily="34" charset="0"/>
              </a:rPr>
            </a:br>
            <a:r>
              <a:rPr lang="fi-FI" sz="60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Avoin data, julkinen tieto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112795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F0076-0D8A-4A33-A755-1160F5BB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Avoin data käsitteenä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6E051D-F64A-4A1A-A9BE-D0EE2F3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1874" y="1962149"/>
            <a:ext cx="4394525" cy="4205883"/>
          </a:xfrm>
        </p:spPr>
        <p:txBody>
          <a:bodyPr>
            <a:normAutofit/>
          </a:bodyPr>
          <a:lstStyle/>
          <a:p>
            <a:r>
              <a:rPr lang="fi-FI" sz="1800" dirty="0"/>
              <a:t>”Avoimella tiedolla (engl. open </a:t>
            </a:r>
            <a:r>
              <a:rPr lang="fi-FI" sz="1800" dirty="0" err="1"/>
              <a:t>knowledge</a:t>
            </a:r>
            <a:r>
              <a:rPr lang="fi-FI" sz="1800" dirty="0"/>
              <a:t>) viitataan digitaalisessa muodossa oleviin sisältöihin ja dataan, joita kuka tahansa voi vapaasti ja maksutta käyttää…”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D7FB033-B3BD-47EB-99B6-B0A86CE52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4" y="1769631"/>
            <a:ext cx="7039106" cy="5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F0076-0D8A-4A33-A755-1160F5BB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”Avoin tieto”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4B7BA3F-583F-4BF6-82AF-2825B8039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4" y="1356967"/>
            <a:ext cx="9434062" cy="53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F0076-0D8A-4A33-A755-1160F5BB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”Avoin data”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80B3ABB-72DB-4158-BE8E-8781A8AFE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24" y="1356967"/>
            <a:ext cx="9465851" cy="54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4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F0076-0D8A-4A33-A755-1160F5BB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Avoimen tiedon historia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8C2AA5A-4729-4BCF-8A83-BADB79B93965}"/>
              </a:ext>
            </a:extLst>
          </p:cNvPr>
          <p:cNvSpPr txBox="1"/>
          <p:nvPr/>
        </p:nvSpPr>
        <p:spPr>
          <a:xfrm>
            <a:off x="6838949" y="1595092"/>
            <a:ext cx="45434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”Innostuen puhui hän </a:t>
            </a:r>
            <a:r>
              <a:rPr lang="fi-FI" dirty="0" err="1"/>
              <a:t>kauvan</a:t>
            </a:r>
            <a:r>
              <a:rPr lang="fi-FI" dirty="0"/>
              <a:t> kyteneestä tiedonhalustaan ja niistä </a:t>
            </a:r>
            <a:r>
              <a:rPr lang="fi-FI" dirty="0" err="1"/>
              <a:t>häämöittävistä</a:t>
            </a:r>
            <a:r>
              <a:rPr lang="fi-FI" dirty="0"/>
              <a:t> toiveista, jotka olivat alkaneet eloon herätä hänen rinnassaan jo silloin, kun kansanopiston perustaminen hänen kotipitäjässään päätettiin. Jo vuosia oli hänkin kaihonnut jotain henkistä virkistystä, mutta aina oli toiveet pettäneet — mutta nyt hänelläkin siis oli tie avoin tietojen kirkkaalle lähteelle. ’Ja nyt ensi syksynä kansanopistoon!’ huudahti tuo salomaan lapsi ja hänen </a:t>
            </a:r>
            <a:r>
              <a:rPr lang="fi-FI" dirty="0" err="1"/>
              <a:t>kauvan</a:t>
            </a:r>
            <a:r>
              <a:rPr lang="fi-FI" dirty="0"/>
              <a:t> kytketty henkensä </a:t>
            </a:r>
            <a:r>
              <a:rPr lang="fi-FI" dirty="0" err="1"/>
              <a:t>ikäänkuin</a:t>
            </a:r>
            <a:r>
              <a:rPr lang="fi-FI" dirty="0"/>
              <a:t> lehahti vapaaseen lentoon kohti tietojen </a:t>
            </a:r>
            <a:r>
              <a:rPr lang="fi-FI" dirty="0" err="1"/>
              <a:t>häämöittävää</a:t>
            </a:r>
            <a:r>
              <a:rPr lang="fi-FI" dirty="0"/>
              <a:t> kirkkautta.” </a:t>
            </a:r>
          </a:p>
          <a:p>
            <a:endParaRPr lang="fi-FI" i="1" dirty="0"/>
          </a:p>
          <a:p>
            <a:r>
              <a:rPr lang="fi-FI" i="1" dirty="0"/>
              <a:t>Kansanopisto</a:t>
            </a:r>
            <a:r>
              <a:rPr lang="fi-FI" dirty="0"/>
              <a:t>-lehti 3/1898.</a:t>
            </a:r>
          </a:p>
          <a:p>
            <a:endParaRPr lang="fi-FI" dirty="0"/>
          </a:p>
        </p:txBody>
      </p:sp>
      <p:pic>
        <p:nvPicPr>
          <p:cNvPr id="7" name="Picture 2" descr="Kuvahaun tulos haulle kansankirjasto">
            <a:extLst>
              <a:ext uri="{FF2B5EF4-FFF2-40B4-BE49-F238E27FC236}">
                <a16:creationId xmlns:a16="http://schemas.microsoft.com/office/drawing/2014/main" id="{3A374480-0BB3-40EA-BDBB-D27FB04C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33" y="1671464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8653ED1-3BC9-4D6F-8B62-2986D1F97E87}"/>
              </a:ext>
            </a:extLst>
          </p:cNvPr>
          <p:cNvSpPr txBox="1"/>
          <p:nvPr/>
        </p:nvSpPr>
        <p:spPr>
          <a:xfrm>
            <a:off x="1157858" y="5032647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Richardinkadun kansankirjasto Helsingissä. Ensimmäiset</a:t>
            </a:r>
          </a:p>
          <a:p>
            <a:r>
              <a:rPr lang="fi-FI" sz="1200" dirty="0"/>
              <a:t>kansankirjastot syntyivät 1700-luvun lopulla. Koko maassa</a:t>
            </a:r>
          </a:p>
          <a:p>
            <a:r>
              <a:rPr lang="fi-FI" sz="1200" dirty="0"/>
              <a:t>niitä oli 1860-luvulle tultaessa yli 240 kappaletta.</a:t>
            </a:r>
          </a:p>
        </p:txBody>
      </p:sp>
    </p:spTree>
    <p:extLst>
      <p:ext uri="{BB962C8B-B14F-4D97-AF65-F5344CB8AC3E}">
        <p14:creationId xmlns:p14="http://schemas.microsoft.com/office/powerpoint/2010/main" val="392218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F0076-0D8A-4A33-A755-1160F5BB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Kansakunnan avoin muisti</a:t>
            </a:r>
          </a:p>
        </p:txBody>
      </p:sp>
      <p:pic>
        <p:nvPicPr>
          <p:cNvPr id="6" name="Picture 2" descr="Kuvahaun tulos haulle suomen taideyhdistys">
            <a:extLst>
              <a:ext uri="{FF2B5EF4-FFF2-40B4-BE49-F238E27FC236}">
                <a16:creationId xmlns:a16="http://schemas.microsoft.com/office/drawing/2014/main" id="{28A5359A-FD03-4F27-8553-8132B500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32" y="1664349"/>
            <a:ext cx="4159324" cy="31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0C3B0D9-59C3-4C67-ACD0-C034A4FC6DA6}"/>
              </a:ext>
            </a:extLst>
          </p:cNvPr>
          <p:cNvSpPr txBox="1"/>
          <p:nvPr/>
        </p:nvSpPr>
        <p:spPr>
          <a:xfrm>
            <a:off x="1123950" y="4845788"/>
            <a:ext cx="387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Suomen taideyhdistyksen 50-vuotisjuhlanäyttely 1896.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9FE3F37-A291-4D5B-814C-A79BB80FA70D}"/>
              </a:ext>
            </a:extLst>
          </p:cNvPr>
          <p:cNvSpPr txBox="1"/>
          <p:nvPr/>
        </p:nvSpPr>
        <p:spPr>
          <a:xfrm>
            <a:off x="5562600" y="4895220"/>
            <a:ext cx="4037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Volter Kilpi tarkastelemassa vanhaa Fennica-kokoelmaa.</a:t>
            </a:r>
          </a:p>
        </p:txBody>
      </p:sp>
      <p:pic>
        <p:nvPicPr>
          <p:cNvPr id="1028" name="Picture 4" descr="Ylikirjastonhoitaja (1922-1939) Volter Kilpi tarkastelemassa vanhaa Fennica-kokoelmaa. Kuva Phoenixin kirjaston holvista 1930-luvun alkupuolelta.">
            <a:extLst>
              <a:ext uri="{FF2B5EF4-FFF2-40B4-BE49-F238E27FC236}">
                <a16:creationId xmlns:a16="http://schemas.microsoft.com/office/drawing/2014/main" id="{C0193DFE-476F-49E9-9B95-06213B69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664348"/>
            <a:ext cx="5651401" cy="31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0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Kuvahaun tulos haulle ruined bookshop">
            <a:extLst>
              <a:ext uri="{FF2B5EF4-FFF2-40B4-BE49-F238E27FC236}">
                <a16:creationId xmlns:a16="http://schemas.microsoft.com/office/drawing/2014/main" id="{D8136BD1-58EA-4F77-A190-5454850B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256"/>
            <a:ext cx="12191999" cy="81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5FE82C-0E9B-4007-B937-0A8FD588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86" y="426099"/>
            <a:ext cx="11360800" cy="763600"/>
          </a:xfrm>
        </p:spPr>
        <p:txBody>
          <a:bodyPr/>
          <a:lstStyle/>
          <a:p>
            <a:pPr algn="ctr"/>
            <a:r>
              <a:rPr lang="fi-FI" dirty="0"/>
              <a:t>  </a:t>
            </a:r>
            <a:r>
              <a:rPr lang="fi-FI" dirty="0">
                <a:solidFill>
                  <a:schemeClr val="bg1"/>
                </a:solidFill>
              </a:rPr>
              <a:t>Avoin vai suljettu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12B082A-29CD-4436-A39C-C6C6270AF284}"/>
              </a:ext>
            </a:extLst>
          </p:cNvPr>
          <p:cNvSpPr txBox="1"/>
          <p:nvPr/>
        </p:nvSpPr>
        <p:spPr>
          <a:xfrm>
            <a:off x="3738570" y="2133600"/>
            <a:ext cx="5083443" cy="1754326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Avoin                                                      Suljettu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Digitaalinen                                   Ei-digitaalinen</a:t>
            </a:r>
          </a:p>
        </p:txBody>
      </p:sp>
      <p:sp>
        <p:nvSpPr>
          <p:cNvPr id="5" name="Nuoli: Vasen-oikea 4">
            <a:extLst>
              <a:ext uri="{FF2B5EF4-FFF2-40B4-BE49-F238E27FC236}">
                <a16:creationId xmlns:a16="http://schemas.microsoft.com/office/drawing/2014/main" id="{42BEA9CD-5C1B-492E-BA52-C27D36A221EE}"/>
              </a:ext>
            </a:extLst>
          </p:cNvPr>
          <p:cNvSpPr/>
          <p:nvPr/>
        </p:nvSpPr>
        <p:spPr>
          <a:xfrm>
            <a:off x="4848224" y="2295525"/>
            <a:ext cx="2676525" cy="104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Vasen-oikea 5">
            <a:extLst>
              <a:ext uri="{FF2B5EF4-FFF2-40B4-BE49-F238E27FC236}">
                <a16:creationId xmlns:a16="http://schemas.microsoft.com/office/drawing/2014/main" id="{9D2FC02B-AE0E-405D-B982-1C0595EE5ECC}"/>
              </a:ext>
            </a:extLst>
          </p:cNvPr>
          <p:cNvSpPr/>
          <p:nvPr/>
        </p:nvSpPr>
        <p:spPr>
          <a:xfrm>
            <a:off x="5133975" y="3633787"/>
            <a:ext cx="1962150" cy="104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B84647C3-9D19-47BF-9FB4-257FFEA19C43}"/>
              </a:ext>
            </a:extLst>
          </p:cNvPr>
          <p:cNvCxnSpPr/>
          <p:nvPr/>
        </p:nvCxnSpPr>
        <p:spPr>
          <a:xfrm>
            <a:off x="4210050" y="2543175"/>
            <a:ext cx="0" cy="88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02107BAA-70BA-4DDE-90DE-5E8DB137E280}"/>
              </a:ext>
            </a:extLst>
          </p:cNvPr>
          <p:cNvCxnSpPr>
            <a:cxnSpLocks/>
          </p:cNvCxnSpPr>
          <p:nvPr/>
        </p:nvCxnSpPr>
        <p:spPr>
          <a:xfrm flipV="1">
            <a:off x="8181975" y="2605087"/>
            <a:ext cx="0" cy="823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7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00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U-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407D4FD17612942B689264A64C80E05" ma:contentTypeVersion="1" ma:contentTypeDescription="Luo uusi asiakirja." ma:contentTypeScope="" ma:versionID="ff38272efab8017861c1392755c51bb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52759B-2E9F-4302-AA64-676C8119C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D425F4-6F88-4EF6-B6D4-CBA8937CC1B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279BB5-4AFF-46DF-8449-888BC8E5C3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177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 Avoin data, julkinen tieto</vt:lpstr>
      <vt:lpstr>Avoin data käsitteenä</vt:lpstr>
      <vt:lpstr>”Avoin tieto”</vt:lpstr>
      <vt:lpstr>”Avoin data”</vt:lpstr>
      <vt:lpstr>Avoimen tiedon historia</vt:lpstr>
      <vt:lpstr>Kansakunnan avoin muisti</vt:lpstr>
      <vt:lpstr>  Avoin vai suljettu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Intertwining Disciplines: Experiences on Recent Digital Humanities Projects</dc:title>
  <dc:creator>Hannu Salmi</dc:creator>
  <cp:lastModifiedBy>Laura Niemi</cp:lastModifiedBy>
  <cp:revision>7</cp:revision>
  <cp:lastPrinted>2020-11-25T05:45:26Z</cp:lastPrinted>
  <dcterms:created xsi:type="dcterms:W3CDTF">2020-11-18T15:08:01Z</dcterms:created>
  <dcterms:modified xsi:type="dcterms:W3CDTF">2021-11-23T11:50:55Z</dcterms:modified>
</cp:coreProperties>
</file>