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259" r:id="rId3"/>
    <p:sldId id="260" r:id="rId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25D50-0473-45C5-9C9E-A41FA539EB30}" type="datetimeFigureOut">
              <a:rPr lang="fi-FI" smtClean="0"/>
              <a:t>26.11.2021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DF665-C739-4418-9AAB-3A51C40E7C41}" type="slidenum">
              <a:rPr lang="fi-FI" smtClean="0"/>
              <a:t>‹#›</a:t>
            </a:fld>
            <a:endParaRPr lang="fi-FI"/>
          </a:p>
        </p:txBody>
      </p:sp>
    </p:spTree>
    <p:extLst>
      <p:ext uri="{BB962C8B-B14F-4D97-AF65-F5344CB8AC3E}">
        <p14:creationId xmlns:p14="http://schemas.microsoft.com/office/powerpoint/2010/main" val="404567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F164E42-DED0-9246-9B1B-B67105F62D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335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p:cNvSpPr>
            <a:spLocks noGrp="1"/>
          </p:cNvSpPr>
          <p:nvPr>
            <p:ph type="body" sz="half" idx="11" hasCustomPrompt="1"/>
          </p:nvPr>
        </p:nvSpPr>
        <p:spPr>
          <a:xfrm>
            <a:off x="575733" y="2184180"/>
            <a:ext cx="10598075" cy="884352"/>
          </a:xfrm>
          <a:prstGeom prst="rect">
            <a:avLst/>
          </a:prstGeom>
        </p:spPr>
        <p:txBody>
          <a:bodyPr lIns="0" rIns="0" anchor="b"/>
          <a:lstStyle>
            <a:lvl1pPr marL="0" indent="0">
              <a:lnSpc>
                <a:spcPct val="100000"/>
              </a:lnSpc>
              <a:buNone/>
              <a:defRPr sz="5333" b="1" baseline="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Headline</a:t>
            </a:r>
          </a:p>
        </p:txBody>
      </p:sp>
      <p:sp>
        <p:nvSpPr>
          <p:cNvPr id="8" name="Text Placeholder 3"/>
          <p:cNvSpPr>
            <a:spLocks noGrp="1"/>
          </p:cNvSpPr>
          <p:nvPr>
            <p:ph type="body" sz="half" idx="2" hasCustomPrompt="1"/>
          </p:nvPr>
        </p:nvSpPr>
        <p:spPr>
          <a:xfrm>
            <a:off x="575734" y="3429000"/>
            <a:ext cx="10664796" cy="668517"/>
          </a:xfrm>
          <a:prstGeom prst="rect">
            <a:avLst/>
          </a:prstGeom>
        </p:spPr>
        <p:txBody>
          <a:bodyPr lIns="0" rIns="0"/>
          <a:lstStyle>
            <a:lvl1pPr marL="0" indent="0">
              <a:lnSpc>
                <a:spcPct val="100000"/>
              </a:lnSpc>
              <a:buNone/>
              <a:defRPr sz="3733"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No Image - Sub</a:t>
            </a:r>
          </a:p>
        </p:txBody>
      </p:sp>
      <p:sp>
        <p:nvSpPr>
          <p:cNvPr id="9" name="Text Placeholder 3"/>
          <p:cNvSpPr>
            <a:spLocks noGrp="1"/>
          </p:cNvSpPr>
          <p:nvPr>
            <p:ph type="body" sz="half" idx="12" hasCustomPrompt="1"/>
          </p:nvPr>
        </p:nvSpPr>
        <p:spPr>
          <a:xfrm>
            <a:off x="7955163" y="5620518"/>
            <a:ext cx="3285367" cy="392559"/>
          </a:xfrm>
          <a:prstGeom prst="rect">
            <a:avLst/>
          </a:prstGeom>
        </p:spPr>
        <p:txBody>
          <a:bodyPr/>
          <a:lstStyle>
            <a:lvl1pPr marL="0" indent="0">
              <a:buNone/>
              <a:defRPr sz="18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Name</a:t>
            </a:r>
          </a:p>
        </p:txBody>
      </p:sp>
      <p:sp>
        <p:nvSpPr>
          <p:cNvPr id="11" name="Text Placeholder 3"/>
          <p:cNvSpPr>
            <a:spLocks noGrp="1"/>
          </p:cNvSpPr>
          <p:nvPr>
            <p:ph type="body" sz="half" idx="13" hasCustomPrompt="1"/>
          </p:nvPr>
        </p:nvSpPr>
        <p:spPr>
          <a:xfrm>
            <a:off x="7955163" y="6013077"/>
            <a:ext cx="3285367" cy="392559"/>
          </a:xfrm>
          <a:prstGeom prst="rect">
            <a:avLst/>
          </a:prstGeom>
        </p:spPr>
        <p:txBody>
          <a:bodyPr/>
          <a:lstStyle>
            <a:lvl1pPr marL="0" indent="0">
              <a:buNone/>
              <a:defRPr sz="18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Date</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623861"/>
            <a:ext cx="2313084" cy="2234140"/>
          </a:xfrm>
          <a:prstGeom prst="rect">
            <a:avLst/>
          </a:prstGeom>
        </p:spPr>
      </p:pic>
    </p:spTree>
    <p:extLst>
      <p:ext uri="{BB962C8B-B14F-4D97-AF65-F5344CB8AC3E}">
        <p14:creationId xmlns:p14="http://schemas.microsoft.com/office/powerpoint/2010/main" val="54755475"/>
      </p:ext>
    </p:extLst>
  </p:cSld>
  <p:clrMapOvr>
    <a:masterClrMapping/>
  </p:clrMapOvr>
  <p:extLst>
    <p:ext uri="{DCECCB84-F9BA-43D5-87BE-67443E8EF086}">
      <p15:sldGuideLst xmlns:p15="http://schemas.microsoft.com/office/powerpoint/2012/main">
        <p15:guide id="1" orient="horz" pos="295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42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Text Placeholder 3"/>
          <p:cNvSpPr>
            <a:spLocks noGrp="1"/>
          </p:cNvSpPr>
          <p:nvPr>
            <p:ph type="body" sz="half" idx="2" hasCustomPrompt="1"/>
          </p:nvPr>
        </p:nvSpPr>
        <p:spPr>
          <a:xfrm>
            <a:off x="383119" y="1797053"/>
            <a:ext cx="5533496" cy="3918548"/>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Tx/>
              <a:buNone/>
              <a:tabLst/>
              <a:defRPr lang="en-GB" sz="2800" b="1" smtClean="0">
                <a:solidFill>
                  <a:srgbClr val="FFFFFF"/>
                </a:solidFill>
              </a:defRPr>
            </a:lvl1pPr>
            <a:lvl2pPr marL="838179" indent="-380990">
              <a:buFont typeface="Arial" panose="020B0604020202020204" pitchFamily="34" charset="0"/>
              <a:buChar char="•"/>
              <a:defRPr sz="2800">
                <a:solidFill>
                  <a:srgbClr val="FFFFFF"/>
                </a:solidFill>
              </a:defRPr>
            </a:lvl2pPr>
            <a:lvl3pPr marL="1073124" indent="-234945">
              <a:buFont typeface="Arial" panose="020B0604020202020204" pitchFamily="34" charset="0"/>
              <a:buChar char="•"/>
              <a:defRPr sz="2133">
                <a:solidFill>
                  <a:srgbClr val="FFFFFF"/>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Your text here</a:t>
            </a:r>
          </a:p>
        </p:txBody>
      </p:sp>
      <p:sp>
        <p:nvSpPr>
          <p:cNvPr id="11" name="Text Placeholder 3"/>
          <p:cNvSpPr>
            <a:spLocks noGrp="1"/>
          </p:cNvSpPr>
          <p:nvPr>
            <p:ph type="body" sz="half" idx="10" hasCustomPrompt="1"/>
          </p:nvPr>
        </p:nvSpPr>
        <p:spPr>
          <a:xfrm>
            <a:off x="383118" y="28681"/>
            <a:ext cx="11329457" cy="1537940"/>
          </a:xfrm>
          <a:prstGeom prst="rect">
            <a:avLst/>
          </a:prstGeom>
        </p:spPr>
        <p:txBody>
          <a:bodyPr lIns="0" tIns="0" rIns="0" bIns="0"/>
          <a:lstStyle>
            <a:lvl1pPr marL="0" indent="0">
              <a:lnSpc>
                <a:spcPct val="100000"/>
              </a:lnSpc>
              <a:buNone/>
              <a:defRPr sz="5333" b="1" baseline="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a:t>
            </a:r>
          </a:p>
        </p:txBody>
      </p:sp>
      <p:sp>
        <p:nvSpPr>
          <p:cNvPr id="8" name="Text Placeholder 3"/>
          <p:cNvSpPr>
            <a:spLocks noGrp="1"/>
          </p:cNvSpPr>
          <p:nvPr>
            <p:ph type="body" sz="half" idx="11" hasCustomPrompt="1"/>
          </p:nvPr>
        </p:nvSpPr>
        <p:spPr>
          <a:xfrm>
            <a:off x="6275387" y="1797052"/>
            <a:ext cx="5437188" cy="3920809"/>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Tx/>
              <a:buNone/>
              <a:tabLst/>
              <a:defRPr lang="en-GB" sz="2667" b="1">
                <a:solidFill>
                  <a:srgbClr val="FFFFFF"/>
                </a:solidFill>
              </a:defRPr>
            </a:lvl1pPr>
            <a:lvl2pPr marL="838179" indent="-380990">
              <a:buFont typeface="Arial" panose="020B0604020202020204" pitchFamily="34" charset="0"/>
              <a:buChar char="•"/>
              <a:defRPr sz="2800">
                <a:solidFill>
                  <a:srgbClr val="FFFFFF"/>
                </a:solidFill>
              </a:defRPr>
            </a:lvl2pPr>
            <a:lvl3pPr marL="1073124" indent="-234945">
              <a:buFont typeface="Arial" panose="020B0604020202020204" pitchFamily="34" charset="0"/>
              <a:buChar char="•"/>
              <a:defRPr sz="2133">
                <a:solidFill>
                  <a:srgbClr val="FFFFFF"/>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Your text here</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5600"/>
            <a:ext cx="2626491" cy="1142400"/>
          </a:xfrm>
          <a:prstGeom prst="rect">
            <a:avLst/>
          </a:prstGeom>
        </p:spPr>
      </p:pic>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spTree>
    <p:extLst>
      <p:ext uri="{BB962C8B-B14F-4D97-AF65-F5344CB8AC3E}">
        <p14:creationId xmlns:p14="http://schemas.microsoft.com/office/powerpoint/2010/main" val="3104339208"/>
      </p:ext>
    </p:extLst>
  </p:cSld>
  <p:clrMapOvr>
    <a:masterClrMapping/>
  </p:clrMapOvr>
  <p:extLst>
    <p:ext uri="{DCECCB84-F9BA-43D5-87BE-67443E8EF086}">
      <p15:sldGuideLst xmlns:p15="http://schemas.microsoft.com/office/powerpoint/2012/main">
        <p15:guide id="1" pos="2795">
          <p15:clr>
            <a:srgbClr val="FBAE40"/>
          </p15:clr>
        </p15:guide>
        <p15:guide id="2" pos="2965">
          <p15:clr>
            <a:srgbClr val="FBAE40"/>
          </p15:clr>
        </p15:guide>
        <p15:guide id="3" orient="horz" pos="8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2001"/>
            <a:ext cx="2736980" cy="1142983"/>
          </a:xfrm>
          <a:prstGeom prst="rect">
            <a:avLst/>
          </a:prstGeom>
        </p:spPr>
      </p:pic>
      <p:sp>
        <p:nvSpPr>
          <p:cNvPr id="11" name="Text Placeholder 3"/>
          <p:cNvSpPr>
            <a:spLocks noGrp="1"/>
          </p:cNvSpPr>
          <p:nvPr>
            <p:ph type="body" sz="half" idx="10" hasCustomPrompt="1"/>
          </p:nvPr>
        </p:nvSpPr>
        <p:spPr>
          <a:xfrm>
            <a:off x="383118" y="37914"/>
            <a:ext cx="11329457" cy="1342740"/>
          </a:xfrm>
          <a:prstGeom prst="rect">
            <a:avLst/>
          </a:prstGeom>
        </p:spPr>
        <p:txBody>
          <a:bodyPr lIns="0" tIns="0" rIns="0" bIns="0"/>
          <a:lstStyle>
            <a:lvl1pPr marL="0" indent="0">
              <a:lnSpc>
                <a:spcPct val="100000"/>
              </a:lnSpc>
              <a:buNone/>
              <a:defRPr sz="53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383118" y="1611085"/>
            <a:ext cx="11329457" cy="4100915"/>
          </a:xfrm>
          <a:prstGeom prst="rect">
            <a:avLst/>
          </a:prstGeom>
        </p:spPr>
        <p:txBody>
          <a:bodyPr/>
          <a:lstStyle>
            <a:lvl1pPr marL="0" indent="0" algn="ctr">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8905067" y="6464839"/>
            <a:ext cx="2743200" cy="230431"/>
          </a:xfrm>
          <a:prstGeom prst="rect">
            <a:avLst/>
          </a:prstGeom>
        </p:spPr>
        <p:txBody>
          <a:bodyPr vert="horz" lIns="91440" tIns="45720" rIns="91440" bIns="45720" rtlCol="0" anchor="ctr"/>
          <a:lstStyle>
            <a:lvl1pPr algn="r">
              <a:defRPr sz="1200" baseline="0">
                <a:solidFill>
                  <a:schemeClr val="tx1"/>
                </a:solidFill>
              </a:defRPr>
            </a:lvl1pPr>
          </a:lstStyle>
          <a:p>
            <a:fld id="{28F7F04C-F568-F649-A2AE-EA61C66B69B4}" type="slidenum">
              <a:rPr lang="en-US" smtClean="0"/>
              <a:pPr/>
              <a:t>‹#›</a:t>
            </a:fld>
            <a:endParaRPr lang="en-US"/>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8905067" y="6230321"/>
            <a:ext cx="2743200" cy="234519"/>
          </a:xfrm>
          <a:prstGeom prst="rect">
            <a:avLst/>
          </a:prstGeom>
        </p:spPr>
        <p:txBody>
          <a:bodyPr vert="horz" lIns="91440" tIns="45720" rIns="91440" bIns="45720" rtlCol="0" anchor="ctr"/>
          <a:lstStyle>
            <a:lvl1pPr algn="r">
              <a:defRPr sz="1200" baseline="0">
                <a:solidFill>
                  <a:schemeClr val="tx1"/>
                </a:solidFill>
              </a:defRPr>
            </a:lvl1pPr>
          </a:lstStyle>
          <a:p>
            <a:r>
              <a:rPr lang="fi-FI"/>
              <a:t>dd.mm.yyyy</a:t>
            </a:r>
            <a:endParaRPr lang="en-US"/>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2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2545361109"/>
      </p:ext>
    </p:extLst>
  </p:cSld>
  <p:clrMapOvr>
    <a:masterClrMapping/>
  </p:clrMapOvr>
  <p:extLst>
    <p:ext uri="{DCECCB84-F9BA-43D5-87BE-67443E8EF086}">
      <p15:sldGuideLst xmlns:p15="http://schemas.microsoft.com/office/powerpoint/2012/main">
        <p15:guide id="1" orient="horz" pos="3100">
          <p15:clr>
            <a:srgbClr val="FBAE40"/>
          </p15:clr>
        </p15:guide>
        <p15:guide id="4" pos="5534">
          <p15:clr>
            <a:srgbClr val="FBAE40"/>
          </p15:clr>
        </p15:guide>
        <p15:guide id="5" orient="horz" pos="327">
          <p15:clr>
            <a:srgbClr val="FBAE40"/>
          </p15:clr>
        </p15:guide>
        <p15:guide id="6" pos="2795">
          <p15:clr>
            <a:srgbClr val="FBAE40"/>
          </p15:clr>
        </p15:guide>
        <p15:guide id="7" pos="296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2001"/>
            <a:ext cx="2736980" cy="1142983"/>
          </a:xfrm>
          <a:prstGeom prst="rect">
            <a:avLst/>
          </a:prstGeom>
        </p:spPr>
      </p:pic>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383118" y="1598063"/>
            <a:ext cx="7314685" cy="1925029"/>
          </a:xfrm>
          <a:prstGeom prst="rect">
            <a:avLst/>
          </a:prstGeom>
        </p:spPr>
        <p:txBody>
          <a:bodyPr/>
          <a:lstStyle>
            <a:lvl1pPr marL="0" indent="0">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383118" y="3738466"/>
            <a:ext cx="7314685" cy="1973535"/>
          </a:xfrm>
          <a:prstGeom prst="rect">
            <a:avLst/>
          </a:prstGeom>
        </p:spPr>
        <p:txBody>
          <a:bodyPr/>
          <a:lstStyle>
            <a:lvl1pPr marL="0" indent="0">
              <a:buNone/>
              <a:defRPr b="1" baseline="0">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2" name="Suorakulmio 1"/>
          <p:cNvSpPr/>
          <p:nvPr userDrawn="1"/>
        </p:nvSpPr>
        <p:spPr>
          <a:xfrm>
            <a:off x="8384159" y="1598061"/>
            <a:ext cx="2889504" cy="41493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sp>
        <p:nvSpPr>
          <p:cNvPr id="11" name="Text Placeholder 3"/>
          <p:cNvSpPr>
            <a:spLocks noGrp="1"/>
          </p:cNvSpPr>
          <p:nvPr>
            <p:ph type="body" sz="half" idx="10" hasCustomPrompt="1"/>
          </p:nvPr>
        </p:nvSpPr>
        <p:spPr>
          <a:xfrm>
            <a:off x="383118" y="36602"/>
            <a:ext cx="10890545" cy="1346085"/>
          </a:xfrm>
          <a:prstGeom prst="rect">
            <a:avLst/>
          </a:prstGeom>
        </p:spPr>
        <p:txBody>
          <a:bodyPr lIns="0" tIns="0" rIns="0" bIns="0"/>
          <a:lstStyle>
            <a:lvl1pPr marL="0" indent="0">
              <a:lnSpc>
                <a:spcPct val="100000"/>
              </a:lnSpc>
              <a:buNone/>
              <a:defRPr sz="53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8744372" y="1934546"/>
            <a:ext cx="2166224" cy="3498065"/>
          </a:xfrm>
          <a:prstGeom prst="rect">
            <a:avLst/>
          </a:prstGeom>
        </p:spPr>
        <p:txBody>
          <a:bodyPr lIns="0" tIns="0" rIns="0" bIns="0"/>
          <a:lstStyle>
            <a:lvl1pPr marL="0" indent="0">
              <a:lnSpc>
                <a:spcPct val="100000"/>
              </a:lnSpc>
              <a:buNone/>
              <a:defRPr lang="en-US" sz="2267" b="1" kern="1200" dirty="0" smtClean="0">
                <a:solidFill>
                  <a:schemeClr val="bg1"/>
                </a:solidFill>
                <a:latin typeface="+mn-lt"/>
                <a:ea typeface="Arial Hebrew Scholar" charset="-79"/>
                <a:cs typeface="Arial Hebrew Scholar" charset="-79"/>
              </a:defRPr>
            </a:lvl1pPr>
            <a:lvl2pPr>
              <a:defRPr lang="en-US" sz="2000" b="1" kern="1200" dirty="0" smtClean="0">
                <a:solidFill>
                  <a:schemeClr val="bg1"/>
                </a:solidFill>
                <a:latin typeface="+mn-lt"/>
                <a:ea typeface="Arial Hebrew Scholar" charset="-79"/>
                <a:cs typeface="Arial Hebrew Scholar" charset="-79"/>
              </a:defRPr>
            </a:lvl2pPr>
            <a:lvl3pPr>
              <a:defRPr lang="en-US" sz="2000" b="1" kern="1200" dirty="0" smtClean="0">
                <a:solidFill>
                  <a:schemeClr val="bg1"/>
                </a:solidFill>
                <a:latin typeface="+mn-lt"/>
                <a:ea typeface="Arial Hebrew Scholar" charset="-79"/>
                <a:cs typeface="Arial Hebrew Scholar" charset="-79"/>
              </a:defRPr>
            </a:lvl3pPr>
            <a:lvl4pPr>
              <a:defRPr lang="en-US" sz="2000" b="1" kern="1200" dirty="0" smtClean="0">
                <a:solidFill>
                  <a:schemeClr val="bg1"/>
                </a:solidFill>
                <a:latin typeface="+mn-lt"/>
                <a:ea typeface="Arial Hebrew Scholar" charset="-79"/>
                <a:cs typeface="Arial Hebrew Scholar" charset="-79"/>
              </a:defRPr>
            </a:lvl4pPr>
            <a:lvl5pPr>
              <a:defRPr lang="fi-FI" sz="2000" b="1" kern="1200" dirty="0">
                <a:solidFill>
                  <a:schemeClr val="bg1"/>
                </a:solidFill>
                <a:latin typeface="+mn-lt"/>
                <a:ea typeface="Arial Hebrew Scholar" charset="-79"/>
                <a:cs typeface="Arial Hebrew Scholar" charset="-79"/>
              </a:defRPr>
            </a:lvl5pPr>
          </a:lstStyle>
          <a:p>
            <a:pPr lvl="0"/>
            <a:r>
              <a:rPr lang="en-US"/>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8905067" y="6464839"/>
            <a:ext cx="2743200" cy="230431"/>
          </a:xfrm>
          <a:prstGeom prst="rect">
            <a:avLst/>
          </a:prstGeom>
        </p:spPr>
        <p:txBody>
          <a:bodyPr vert="horz" lIns="91440" tIns="45720" rIns="91440" bIns="45720" rtlCol="0" anchor="ctr"/>
          <a:lstStyle>
            <a:lvl1pPr algn="r">
              <a:defRPr sz="1200" baseline="0">
                <a:solidFill>
                  <a:schemeClr val="tx1"/>
                </a:solidFill>
              </a:defRPr>
            </a:lvl1pPr>
          </a:lstStyle>
          <a:p>
            <a:fld id="{28F7F04C-F568-F649-A2AE-EA61C66B69B4}" type="slidenum">
              <a:rPr lang="en-US" smtClean="0"/>
              <a:pPr/>
              <a:t>‹#›</a:t>
            </a:fld>
            <a:endParaRPr lang="en-US"/>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8905067" y="6230321"/>
            <a:ext cx="2743200" cy="234519"/>
          </a:xfrm>
          <a:prstGeom prst="rect">
            <a:avLst/>
          </a:prstGeom>
        </p:spPr>
        <p:txBody>
          <a:bodyPr vert="horz" lIns="91440" tIns="45720" rIns="91440" bIns="45720" rtlCol="0" anchor="ctr"/>
          <a:lstStyle>
            <a:lvl1pPr algn="r">
              <a:defRPr sz="1200" baseline="0">
                <a:solidFill>
                  <a:schemeClr val="tx1"/>
                </a:solidFill>
              </a:defRPr>
            </a:lvl1pPr>
          </a:lstStyle>
          <a:p>
            <a:r>
              <a:rPr lang="fi-FI"/>
              <a:t>dd.mm.yyyy</a:t>
            </a:r>
            <a:endParaRPr lang="en-US"/>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2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4209072958"/>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2001"/>
            <a:ext cx="2736980" cy="1142983"/>
          </a:xfrm>
          <a:prstGeom prst="rect">
            <a:avLst/>
          </a:prstGeom>
        </p:spPr>
      </p:pic>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8905067" y="6464839"/>
            <a:ext cx="2743200" cy="230431"/>
          </a:xfrm>
          <a:prstGeom prst="rect">
            <a:avLst/>
          </a:prstGeom>
        </p:spPr>
        <p:txBody>
          <a:bodyPr vert="horz" lIns="91440" tIns="45720" rIns="91440" bIns="45720" rtlCol="0" anchor="ctr"/>
          <a:lstStyle>
            <a:lvl1pPr algn="r">
              <a:defRPr sz="1200" baseline="0">
                <a:solidFill>
                  <a:schemeClr val="tx1"/>
                </a:solidFill>
              </a:defRPr>
            </a:lvl1pPr>
          </a:lstStyle>
          <a:p>
            <a:fld id="{28F7F04C-F568-F649-A2AE-EA61C66B69B4}" type="slidenum">
              <a:rPr lang="en-US" smtClean="0"/>
              <a:pPr/>
              <a:t>‹#›</a:t>
            </a:fld>
            <a:endParaRPr lang="en-US"/>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8905067" y="6230321"/>
            <a:ext cx="2743200" cy="234519"/>
          </a:xfrm>
          <a:prstGeom prst="rect">
            <a:avLst/>
          </a:prstGeom>
        </p:spPr>
        <p:txBody>
          <a:bodyPr vert="horz" lIns="91440" tIns="45720" rIns="91440" bIns="45720" rtlCol="0" anchor="ctr"/>
          <a:lstStyle>
            <a:lvl1pPr algn="r">
              <a:defRPr sz="1200" baseline="0">
                <a:solidFill>
                  <a:schemeClr val="tx1"/>
                </a:solidFill>
              </a:defRPr>
            </a:lvl1pPr>
          </a:lstStyle>
          <a:p>
            <a:r>
              <a:rPr lang="fi-FI"/>
              <a:t>dd.mm.yyyy</a:t>
            </a:r>
            <a:endParaRPr lang="en-US"/>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200">
                <a:solidFill>
                  <a:schemeClr val="tx1"/>
                </a:solidFill>
              </a:defRPr>
            </a:lvl1pPr>
          </a:lstStyle>
          <a:p>
            <a:r>
              <a:rPr lang="fi-FI" err="1"/>
              <a:t>Your</a:t>
            </a:r>
            <a:r>
              <a:rPr lang="fi-FI"/>
              <a:t> text </a:t>
            </a:r>
            <a:r>
              <a:rPr lang="fi-FI" err="1"/>
              <a:t>here</a:t>
            </a:r>
            <a:endParaRPr lang="fi-FI"/>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4872038" y="692149"/>
            <a:ext cx="6840537" cy="5538171"/>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b="1">
                <a:solidFill>
                  <a:schemeClr val="tx1">
                    <a:alpha val="17000"/>
                  </a:schemeClr>
                </a:solidFill>
              </a:defRPr>
            </a:lvl1pPr>
          </a:lstStyle>
          <a:p>
            <a:r>
              <a:rPr lang="fi-FI" err="1"/>
              <a:t>Click</a:t>
            </a:r>
            <a:r>
              <a:rPr lang="fi-FI"/>
              <a:t> </a:t>
            </a:r>
            <a:r>
              <a:rPr lang="fi-FI" err="1"/>
              <a:t>icon</a:t>
            </a:r>
            <a:r>
              <a:rPr lang="fi-FI"/>
              <a:t> to </a:t>
            </a:r>
            <a:r>
              <a:rPr lang="fi-FI" err="1"/>
              <a:t>add</a:t>
            </a:r>
            <a:r>
              <a:rPr lang="fi-FI"/>
              <a:t> </a:t>
            </a:r>
            <a:r>
              <a:rPr lang="fi-FI" err="1"/>
              <a:t>chart</a:t>
            </a:r>
            <a:endParaRPr lang="fi-FI"/>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383119" y="3487880"/>
            <a:ext cx="4020607" cy="2224121"/>
          </a:xfrm>
          <a:prstGeom prst="rect">
            <a:avLst/>
          </a:prstGeom>
        </p:spPr>
        <p:txBody>
          <a:bodyPr lIns="0" tIns="0" rIns="0" bIns="0"/>
          <a:lstStyle>
            <a:lvl1pPr marL="0" indent="0">
              <a:lnSpc>
                <a:spcPct val="100000"/>
              </a:lnSpc>
              <a:spcBef>
                <a:spcPts val="0"/>
              </a:spcBef>
              <a:buNone/>
              <a:defRPr sz="3733" b="1" i="0" baseline="0">
                <a:solidFill>
                  <a:schemeClr val="tx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383119" y="526474"/>
            <a:ext cx="4020608" cy="2496303"/>
          </a:xfrm>
          <a:prstGeom prst="rect">
            <a:avLst/>
          </a:prstGeom>
        </p:spPr>
        <p:txBody>
          <a:bodyPr lIns="0" tIns="0" rIns="0" bIns="0"/>
          <a:lstStyle>
            <a:lvl1pPr marL="0" indent="0">
              <a:lnSpc>
                <a:spcPct val="100000"/>
              </a:lnSpc>
              <a:buNone/>
              <a:defRPr sz="53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a:t>
            </a:r>
          </a:p>
        </p:txBody>
      </p:sp>
    </p:spTree>
    <p:extLst>
      <p:ext uri="{BB962C8B-B14F-4D97-AF65-F5344CB8AC3E}">
        <p14:creationId xmlns:p14="http://schemas.microsoft.com/office/powerpoint/2010/main" val="3298581020"/>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1"/>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92671" y="36945"/>
            <a:ext cx="11319904" cy="1327863"/>
          </a:xfrm>
          <a:prstGeom prst="rect">
            <a:avLst/>
          </a:prstGeom>
        </p:spPr>
        <p:txBody>
          <a:bodyPr lIns="0" tIns="0" rIns="0" bIns="0"/>
          <a:lstStyle>
            <a:lvl1pPr marL="0" indent="0">
              <a:lnSpc>
                <a:spcPct val="100000"/>
              </a:lnSpc>
              <a:buNone/>
              <a:defRPr sz="5333" b="1" baseline="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387775" y="3379322"/>
            <a:ext cx="2052000" cy="2338537"/>
          </a:xfrm>
          <a:prstGeom prst="rect">
            <a:avLst/>
          </a:prstGeom>
        </p:spPr>
        <p:txBody>
          <a:bodyPr lIns="0" tIns="0" rIns="0" bIns="0"/>
          <a:lstStyle>
            <a:lvl1pPr marL="107997" indent="-107997" algn="l" defTabSz="685898" rtl="0" eaLnBrk="1" latinLnBrk="0" hangingPunct="1">
              <a:lnSpc>
                <a:spcPct val="100000"/>
              </a:lnSpc>
              <a:buFont typeface="Arial" charset="0"/>
              <a:buChar char="•"/>
              <a:defRPr sz="1867" b="1">
                <a:solidFill>
                  <a:schemeClr val="bg1"/>
                </a:solidFill>
              </a:defRPr>
            </a:lvl1pPr>
            <a:lvl2pPr marL="0" indent="0">
              <a:lnSpc>
                <a:spcPts val="2000"/>
              </a:lnSpc>
              <a:buNone/>
              <a:defRPr lang="en-US" sz="1800" b="1" kern="1200" dirty="0" smtClean="0">
                <a:solidFill>
                  <a:schemeClr val="bg1"/>
                </a:solidFill>
                <a:latin typeface="+mn-lt"/>
                <a:ea typeface="Arial" charset="0"/>
                <a:cs typeface="Arial" charset="0"/>
              </a:defRPr>
            </a:lvl2pPr>
            <a:lvl3pPr>
              <a:buClr>
                <a:schemeClr val="bg1"/>
              </a:buClr>
              <a:defRPr sz="1051">
                <a:solidFill>
                  <a:schemeClr val="bg1"/>
                </a:solidFill>
              </a:defRPr>
            </a:lvl3pPr>
          </a:lstStyle>
          <a:p>
            <a:pPr marL="107997" lvl="0" indent="-107997" algn="l" defTabSz="685898" rtl="0" eaLnBrk="1" latinLnBrk="0" hangingPunct="1">
              <a:lnSpc>
                <a:spcPts val="1300"/>
              </a:lnSpc>
              <a:buFont typeface="Arial" charset="0"/>
              <a:buChar char="•"/>
            </a:pPr>
            <a:r>
              <a:rPr lang="fi-FI"/>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719971" y="3382341"/>
            <a:ext cx="2052000" cy="2676243"/>
          </a:xfrm>
          <a:prstGeom prst="rect">
            <a:avLst/>
          </a:prstGeom>
        </p:spPr>
        <p:txBody>
          <a:bodyPr lIns="0" tIns="0" rIns="0" bIns="0"/>
          <a:lstStyle>
            <a:lvl1pPr marL="107997" marR="0" indent="-107997" algn="l" defTabSz="685898" rtl="0" eaLnBrk="1" fontAlgn="auto" latinLnBrk="0" hangingPunct="1">
              <a:lnSpc>
                <a:spcPct val="100000"/>
              </a:lnSpc>
              <a:spcBef>
                <a:spcPts val="1000"/>
              </a:spcBef>
              <a:spcAft>
                <a:spcPts val="0"/>
              </a:spcAft>
              <a:buClrTx/>
              <a:buSzTx/>
              <a:buFont typeface="Arial" charset="0"/>
              <a:buChar char="•"/>
              <a:tabLst/>
              <a:defRPr sz="1867" b="1">
                <a:solidFill>
                  <a:schemeClr val="bg1"/>
                </a:solidFill>
              </a:defRPr>
            </a:lvl1pPr>
            <a:lvl2pPr marL="171446" indent="-171446">
              <a:lnSpc>
                <a:spcPts val="2133"/>
              </a:lnSpc>
              <a:buClr>
                <a:schemeClr val="bg1"/>
              </a:buClr>
              <a:defRPr lang="en-US" sz="1800" b="1" kern="1200" dirty="0" smtClean="0">
                <a:solidFill>
                  <a:schemeClr val="bg1"/>
                </a:solidFill>
                <a:latin typeface="+mn-lt"/>
                <a:ea typeface="Arial" charset="0"/>
                <a:cs typeface="Arial" charset="0"/>
              </a:defRPr>
            </a:lvl2pPr>
          </a:lstStyle>
          <a:p>
            <a:pPr marL="107997" marR="0" lvl="0" indent="-107997" algn="l" defTabSz="685898" rtl="0" eaLnBrk="1" fontAlgn="auto" latinLnBrk="0" hangingPunct="1">
              <a:lnSpc>
                <a:spcPts val="1300"/>
              </a:lnSpc>
              <a:spcBef>
                <a:spcPts val="1000"/>
              </a:spcBef>
              <a:spcAft>
                <a:spcPts val="0"/>
              </a:spcAft>
              <a:buClrTx/>
              <a:buSzTx/>
              <a:buFont typeface="Arial" charset="0"/>
              <a:buChar char="•"/>
              <a:tabLst/>
              <a:defRPr/>
            </a:pPr>
            <a:r>
              <a:rPr lang="fi-FI"/>
              <a:t>Add text</a:t>
            </a:r>
          </a:p>
          <a:p>
            <a:pPr marL="107997" lvl="0" indent="-107997" algn="l" defTabSz="685898" rtl="0" eaLnBrk="1" latinLnBrk="0" hangingPunct="1">
              <a:lnSpc>
                <a:spcPts val="1300"/>
              </a:lnSpc>
              <a:buFont typeface="Arial" charset="0"/>
              <a:buChar char="•"/>
            </a:pPr>
            <a:endParaRPr lang="fi-FI"/>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613361" y="1536544"/>
            <a:ext cx="1600831" cy="1591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500" b="1" smtClean="0">
                <a:solidFill>
                  <a:schemeClr val="tx1"/>
                </a:solidFill>
                <a:latin typeface="Aria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85898"/>
            <a:r>
              <a:rPr lang="en-US"/>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945558" y="1536544"/>
            <a:ext cx="1600831" cy="1591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500" b="1" smtClean="0">
                <a:solidFill>
                  <a:schemeClr val="tx1"/>
                </a:solidFill>
                <a:latin typeface="Aria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85898"/>
            <a:r>
              <a:rPr lang="en-US"/>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5271533" y="1536544"/>
            <a:ext cx="1600831" cy="1591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500" b="1" smtClean="0">
                <a:solidFill>
                  <a:schemeClr val="tx1"/>
                </a:solidFill>
                <a:latin typeface="Aria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85898"/>
            <a:r>
              <a:rPr lang="en-US"/>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7578847" y="1536544"/>
            <a:ext cx="1600831" cy="1591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500" b="1" smtClean="0">
                <a:solidFill>
                  <a:schemeClr val="tx1"/>
                </a:solidFill>
                <a:latin typeface="Aria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85898"/>
            <a:r>
              <a:rPr lang="en-US"/>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9886162" y="1536544"/>
            <a:ext cx="1600831" cy="1591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500" b="1" smtClean="0">
                <a:solidFill>
                  <a:schemeClr val="tx1"/>
                </a:solidFill>
                <a:latin typeface="Aria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85898"/>
            <a:r>
              <a:rPr lang="en-US"/>
              <a:t>2018</a:t>
            </a:r>
          </a:p>
        </p:txBody>
      </p:sp>
      <p:pic>
        <p:nvPicPr>
          <p:cNvPr id="16" name="Kuva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5600"/>
            <a:ext cx="2626491" cy="1142400"/>
          </a:xfrm>
          <a:prstGeom prst="rect">
            <a:avLst/>
          </a:prstGeom>
        </p:spPr>
      </p:pic>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5028668" y="3382341"/>
            <a:ext cx="2052000" cy="2676243"/>
          </a:xfrm>
          <a:prstGeom prst="rect">
            <a:avLst/>
          </a:prstGeom>
        </p:spPr>
        <p:txBody>
          <a:bodyPr lIns="0" tIns="0" rIns="0" bIns="0"/>
          <a:lstStyle>
            <a:lvl1pPr marL="107997" marR="0" indent="-107997" algn="l" defTabSz="685898" rtl="0" eaLnBrk="1" fontAlgn="auto" latinLnBrk="0" hangingPunct="1">
              <a:lnSpc>
                <a:spcPct val="100000"/>
              </a:lnSpc>
              <a:spcBef>
                <a:spcPts val="1000"/>
              </a:spcBef>
              <a:spcAft>
                <a:spcPts val="0"/>
              </a:spcAft>
              <a:buClrTx/>
              <a:buSzTx/>
              <a:buFont typeface="Arial" charset="0"/>
              <a:buChar char="•"/>
              <a:tabLst/>
              <a:defRPr sz="1867" b="1">
                <a:solidFill>
                  <a:schemeClr val="bg1"/>
                </a:solidFill>
              </a:defRPr>
            </a:lvl1pPr>
            <a:lvl2pPr marL="171446" indent="-171446">
              <a:lnSpc>
                <a:spcPts val="2133"/>
              </a:lnSpc>
              <a:buClr>
                <a:schemeClr val="bg1"/>
              </a:buClr>
              <a:defRPr lang="en-US" sz="1800" b="1" kern="1200" dirty="0" smtClean="0">
                <a:solidFill>
                  <a:schemeClr val="bg1"/>
                </a:solidFill>
                <a:latin typeface="+mn-lt"/>
                <a:ea typeface="Arial" charset="0"/>
                <a:cs typeface="Arial" charset="0"/>
              </a:defRPr>
            </a:lvl2pPr>
          </a:lstStyle>
          <a:p>
            <a:pPr marL="107997" marR="0" lvl="0" indent="-107997" algn="l" defTabSz="685898" rtl="0" eaLnBrk="1" fontAlgn="auto" latinLnBrk="0" hangingPunct="1">
              <a:lnSpc>
                <a:spcPts val="1300"/>
              </a:lnSpc>
              <a:spcBef>
                <a:spcPts val="1000"/>
              </a:spcBef>
              <a:spcAft>
                <a:spcPts val="0"/>
              </a:spcAft>
              <a:buClrTx/>
              <a:buSzTx/>
              <a:buFont typeface="Arial" charset="0"/>
              <a:buChar char="•"/>
              <a:tabLst/>
              <a:defRPr/>
            </a:pPr>
            <a:r>
              <a:rPr lang="fi-FI"/>
              <a:t>Add text</a:t>
            </a:r>
          </a:p>
          <a:p>
            <a:pPr marL="107997" lvl="0" indent="-107997" algn="l" defTabSz="685898" rtl="0" eaLnBrk="1" latinLnBrk="0" hangingPunct="1">
              <a:lnSpc>
                <a:spcPts val="1300"/>
              </a:lnSpc>
              <a:buFont typeface="Arial" charset="0"/>
              <a:buChar char="•"/>
            </a:pPr>
            <a:endParaRPr lang="fi-FI"/>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7354660" y="3382341"/>
            <a:ext cx="2052000" cy="2676243"/>
          </a:xfrm>
          <a:prstGeom prst="rect">
            <a:avLst/>
          </a:prstGeom>
        </p:spPr>
        <p:txBody>
          <a:bodyPr lIns="0" tIns="0" rIns="0" bIns="0"/>
          <a:lstStyle>
            <a:lvl1pPr marL="107997" marR="0" indent="-107997" algn="l" defTabSz="685898" rtl="0" eaLnBrk="1" fontAlgn="auto" latinLnBrk="0" hangingPunct="1">
              <a:lnSpc>
                <a:spcPct val="100000"/>
              </a:lnSpc>
              <a:spcBef>
                <a:spcPts val="1000"/>
              </a:spcBef>
              <a:spcAft>
                <a:spcPts val="0"/>
              </a:spcAft>
              <a:buClrTx/>
              <a:buSzTx/>
              <a:buFont typeface="Arial" charset="0"/>
              <a:buChar char="•"/>
              <a:tabLst/>
              <a:defRPr sz="1867" b="1">
                <a:solidFill>
                  <a:schemeClr val="bg1"/>
                </a:solidFill>
              </a:defRPr>
            </a:lvl1pPr>
            <a:lvl2pPr marL="171446" indent="-171446">
              <a:lnSpc>
                <a:spcPts val="2133"/>
              </a:lnSpc>
              <a:buClr>
                <a:schemeClr val="bg1"/>
              </a:buClr>
              <a:defRPr lang="en-US" sz="1800" b="1" kern="1200" dirty="0" smtClean="0">
                <a:solidFill>
                  <a:schemeClr val="bg1"/>
                </a:solidFill>
                <a:latin typeface="+mn-lt"/>
                <a:ea typeface="Arial" charset="0"/>
                <a:cs typeface="Arial" charset="0"/>
              </a:defRPr>
            </a:lvl2pPr>
          </a:lstStyle>
          <a:p>
            <a:pPr marL="107997" marR="0" lvl="0" indent="-107997" algn="l" defTabSz="685898" rtl="0" eaLnBrk="1" fontAlgn="auto" latinLnBrk="0" hangingPunct="1">
              <a:lnSpc>
                <a:spcPts val="1300"/>
              </a:lnSpc>
              <a:spcBef>
                <a:spcPts val="1000"/>
              </a:spcBef>
              <a:spcAft>
                <a:spcPts val="0"/>
              </a:spcAft>
              <a:buClrTx/>
              <a:buSzTx/>
              <a:buFont typeface="Arial" charset="0"/>
              <a:buChar char="•"/>
              <a:tabLst/>
              <a:defRPr/>
            </a:pPr>
            <a:r>
              <a:rPr lang="fi-FI"/>
              <a:t>Add text</a:t>
            </a:r>
          </a:p>
          <a:p>
            <a:pPr marL="107997" lvl="0" indent="-107997" algn="l" defTabSz="685898" rtl="0" eaLnBrk="1" latinLnBrk="0" hangingPunct="1">
              <a:lnSpc>
                <a:spcPts val="1300"/>
              </a:lnSpc>
              <a:buFont typeface="Arial" charset="0"/>
              <a:buChar char="•"/>
            </a:pPr>
            <a:endParaRPr lang="fi-FI"/>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9663357" y="3382341"/>
            <a:ext cx="2052000" cy="2676243"/>
          </a:xfrm>
          <a:prstGeom prst="rect">
            <a:avLst/>
          </a:prstGeom>
        </p:spPr>
        <p:txBody>
          <a:bodyPr lIns="0" tIns="0" rIns="0" bIns="0"/>
          <a:lstStyle>
            <a:lvl1pPr marL="107997" marR="0" indent="-107997" algn="l" defTabSz="685898" rtl="0" eaLnBrk="1" fontAlgn="auto" latinLnBrk="0" hangingPunct="1">
              <a:lnSpc>
                <a:spcPct val="100000"/>
              </a:lnSpc>
              <a:spcBef>
                <a:spcPts val="1000"/>
              </a:spcBef>
              <a:spcAft>
                <a:spcPts val="0"/>
              </a:spcAft>
              <a:buClrTx/>
              <a:buSzTx/>
              <a:buFont typeface="Arial" charset="0"/>
              <a:buChar char="•"/>
              <a:tabLst/>
              <a:defRPr sz="1867" b="1">
                <a:solidFill>
                  <a:schemeClr val="bg1"/>
                </a:solidFill>
              </a:defRPr>
            </a:lvl1pPr>
            <a:lvl2pPr marL="171446" indent="-171446">
              <a:lnSpc>
                <a:spcPts val="2133"/>
              </a:lnSpc>
              <a:buClr>
                <a:schemeClr val="bg1"/>
              </a:buClr>
              <a:defRPr lang="en-US" sz="1800" b="1" kern="1200" dirty="0" smtClean="0">
                <a:solidFill>
                  <a:schemeClr val="bg1"/>
                </a:solidFill>
                <a:latin typeface="+mn-lt"/>
                <a:ea typeface="Arial" charset="0"/>
                <a:cs typeface="Arial" charset="0"/>
              </a:defRPr>
            </a:lvl2pPr>
          </a:lstStyle>
          <a:p>
            <a:pPr marL="107997" marR="0" lvl="0" indent="-107997" algn="l" defTabSz="685898" rtl="0" eaLnBrk="1" fontAlgn="auto" latinLnBrk="0" hangingPunct="1">
              <a:lnSpc>
                <a:spcPts val="1300"/>
              </a:lnSpc>
              <a:spcBef>
                <a:spcPts val="1000"/>
              </a:spcBef>
              <a:spcAft>
                <a:spcPts val="0"/>
              </a:spcAft>
              <a:buClrTx/>
              <a:buSzTx/>
              <a:buFont typeface="Arial" charset="0"/>
              <a:buChar char="•"/>
              <a:tabLst/>
              <a:defRPr/>
            </a:pPr>
            <a:r>
              <a:rPr lang="fi-FI"/>
              <a:t>Add text</a:t>
            </a:r>
          </a:p>
          <a:p>
            <a:pPr marL="107997" lvl="0" indent="-107997" algn="l" defTabSz="685898" rtl="0" eaLnBrk="1" latinLnBrk="0" hangingPunct="1">
              <a:lnSpc>
                <a:spcPts val="1300"/>
              </a:lnSpc>
              <a:buFont typeface="Arial" charset="0"/>
              <a:buChar char="•"/>
            </a:pPr>
            <a:endParaRPr lang="fi-FI"/>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a:p>
        </p:txBody>
      </p:sp>
    </p:spTree>
    <p:extLst>
      <p:ext uri="{BB962C8B-B14F-4D97-AF65-F5344CB8AC3E}">
        <p14:creationId xmlns:p14="http://schemas.microsoft.com/office/powerpoint/2010/main" val="2259682020"/>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2001"/>
            <a:ext cx="2736980" cy="1142983"/>
          </a:xfrm>
          <a:prstGeom prst="rect">
            <a:avLst/>
          </a:prstGeom>
        </p:spPr>
      </p:pic>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8905067" y="6464839"/>
            <a:ext cx="2743200" cy="230431"/>
          </a:xfrm>
          <a:prstGeom prst="rect">
            <a:avLst/>
          </a:prstGeom>
        </p:spPr>
        <p:txBody>
          <a:bodyPr vert="horz" lIns="91440" tIns="45720" rIns="91440" bIns="45720" rtlCol="0" anchor="ctr"/>
          <a:lstStyle>
            <a:lvl1pPr algn="r">
              <a:defRPr sz="1200" baseline="0">
                <a:solidFill>
                  <a:schemeClr val="tx1"/>
                </a:solidFill>
              </a:defRPr>
            </a:lvl1pPr>
          </a:lstStyle>
          <a:p>
            <a:fld id="{28F7F04C-F568-F649-A2AE-EA61C66B69B4}" type="slidenum">
              <a:rPr lang="en-US" smtClean="0"/>
              <a:pPr/>
              <a:t>‹#›</a:t>
            </a:fld>
            <a:endParaRPr lang="en-US"/>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8905067" y="6230321"/>
            <a:ext cx="2743200" cy="234519"/>
          </a:xfrm>
          <a:prstGeom prst="rect">
            <a:avLst/>
          </a:prstGeom>
        </p:spPr>
        <p:txBody>
          <a:bodyPr vert="horz" lIns="91440" tIns="45720" rIns="91440" bIns="45720" rtlCol="0" anchor="ctr"/>
          <a:lstStyle>
            <a:lvl1pPr algn="r">
              <a:defRPr sz="1200" baseline="0">
                <a:solidFill>
                  <a:schemeClr val="tx1"/>
                </a:solidFill>
              </a:defRPr>
            </a:lvl1pPr>
          </a:lstStyle>
          <a:p>
            <a:r>
              <a:rPr lang="fi-FI"/>
              <a:t>dd.mm.yyyy</a:t>
            </a:r>
            <a:endParaRPr lang="en-US"/>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200">
                <a:solidFill>
                  <a:schemeClr val="tx1"/>
                </a:solidFill>
              </a:defRPr>
            </a:lvl1pPr>
          </a:lstStyle>
          <a:p>
            <a:r>
              <a:rPr lang="fi-FI" err="1"/>
              <a:t>Your</a:t>
            </a:r>
            <a:r>
              <a:rPr lang="fi-FI"/>
              <a:t> text </a:t>
            </a:r>
            <a:r>
              <a:rPr lang="fi-FI" err="1"/>
              <a:t>here</a:t>
            </a:r>
            <a:endParaRPr lang="fi-FI"/>
          </a:p>
        </p:txBody>
      </p:sp>
      <p:sp>
        <p:nvSpPr>
          <p:cNvPr id="11" name="Text Placeholder 3"/>
          <p:cNvSpPr>
            <a:spLocks noGrp="1"/>
          </p:cNvSpPr>
          <p:nvPr>
            <p:ph type="body" sz="half" idx="10" hasCustomPrompt="1"/>
          </p:nvPr>
        </p:nvSpPr>
        <p:spPr>
          <a:xfrm>
            <a:off x="383118" y="37686"/>
            <a:ext cx="11329457" cy="1515575"/>
          </a:xfrm>
          <a:prstGeom prst="rect">
            <a:avLst/>
          </a:prstGeom>
        </p:spPr>
        <p:txBody>
          <a:bodyPr lIns="0" tIns="0" rIns="0" bIns="0"/>
          <a:lstStyle>
            <a:lvl1pPr marL="0" indent="0">
              <a:lnSpc>
                <a:spcPct val="100000"/>
              </a:lnSpc>
              <a:buNone/>
              <a:defRPr sz="53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842339" y="1749596"/>
            <a:ext cx="1152000" cy="11451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4000" b="1" smtClean="0">
                <a:solidFill>
                  <a:schemeClr val="bg1"/>
                </a:solidFill>
                <a:latin typeface="Aria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85898"/>
            <a:r>
              <a:rPr lang="en-US"/>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3181172" y="1749596"/>
            <a:ext cx="1152000" cy="11451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4000" b="1" smtClean="0">
                <a:solidFill>
                  <a:schemeClr val="bg1"/>
                </a:solidFill>
                <a:latin typeface="Aria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85898"/>
            <a:r>
              <a:rPr lang="en-US"/>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5501339" y="1749596"/>
            <a:ext cx="1152000" cy="11451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4000" b="1" smtClean="0">
                <a:solidFill>
                  <a:schemeClr val="bg1"/>
                </a:solidFill>
                <a:latin typeface="Aria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85898"/>
            <a:r>
              <a:rPr lang="en-US"/>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7809067" y="1749596"/>
            <a:ext cx="1152000" cy="11451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4000" b="1" smtClean="0">
                <a:solidFill>
                  <a:schemeClr val="bg1"/>
                </a:solidFill>
                <a:latin typeface="Aria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85898"/>
            <a:r>
              <a:rPr lang="en-US"/>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10110575" y="1749596"/>
            <a:ext cx="1152000" cy="11451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4000" b="1" smtClean="0">
                <a:solidFill>
                  <a:schemeClr val="bg1"/>
                </a:solidFill>
                <a:latin typeface="Aria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85898"/>
            <a:r>
              <a:rPr lang="en-US"/>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392339" y="3072408"/>
            <a:ext cx="2052000" cy="2639593"/>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 typeface="Arial"/>
              <a:buNone/>
              <a:tabLst/>
              <a:defRPr lang="en-GB" sz="1867" b="1" smtClean="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731172" y="3091068"/>
            <a:ext cx="2052000" cy="2620933"/>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 typeface="Arial"/>
              <a:buNone/>
              <a:tabLst/>
              <a:defRPr lang="en-GB" sz="1867" b="1" smtClean="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5051339" y="3091067"/>
            <a:ext cx="2052000" cy="2620936"/>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 typeface="Arial"/>
              <a:buNone/>
              <a:tabLst/>
              <a:defRPr lang="en-GB" sz="1867" b="1" smtClean="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7359067" y="3091065"/>
            <a:ext cx="2052000" cy="2620936"/>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 typeface="Arial"/>
              <a:buNone/>
              <a:tabLst/>
              <a:defRPr lang="en-GB" sz="1867" b="1" smtClean="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9660575" y="3091065"/>
            <a:ext cx="2052000" cy="2620939"/>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 typeface="Arial"/>
              <a:buNone/>
              <a:tabLst/>
              <a:defRPr lang="en-GB" sz="1867" b="1" smtClean="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Point 4</a:t>
            </a:r>
          </a:p>
        </p:txBody>
      </p:sp>
    </p:spTree>
    <p:extLst>
      <p:ext uri="{BB962C8B-B14F-4D97-AF65-F5344CB8AC3E}">
        <p14:creationId xmlns:p14="http://schemas.microsoft.com/office/powerpoint/2010/main" val="1478601520"/>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21933" y="0"/>
            <a:ext cx="1221393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160"/>
          </a:p>
        </p:txBody>
      </p:sp>
      <p:sp>
        <p:nvSpPr>
          <p:cNvPr id="12" name="Otsikko 1">
            <a:hlinkClick r:id="rId2"/>
          </p:cNvPr>
          <p:cNvSpPr txBox="1">
            <a:spLocks/>
          </p:cNvSpPr>
          <p:nvPr userDrawn="1"/>
        </p:nvSpPr>
        <p:spPr>
          <a:xfrm>
            <a:off x="4956487" y="4757801"/>
            <a:ext cx="2279052" cy="485803"/>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2400" spc="0" baseline="0">
                <a:latin typeface="Arial"/>
                <a:cs typeface="Arial"/>
              </a:rPr>
              <a:t>aalto.fi</a:t>
            </a:r>
          </a:p>
        </p:txBody>
      </p:sp>
      <p:grpSp>
        <p:nvGrpSpPr>
          <p:cNvPr id="6" name="Group 5"/>
          <p:cNvGrpSpPr/>
          <p:nvPr userDrawn="1"/>
        </p:nvGrpSpPr>
        <p:grpSpPr>
          <a:xfrm>
            <a:off x="4125786" y="3824288"/>
            <a:ext cx="3940431" cy="471680"/>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82812" y="3824288"/>
              <a:ext cx="542544" cy="457200"/>
            </a:xfrm>
            <a:prstGeom prst="rect">
              <a:avLst/>
            </a:prstGeom>
          </p:spPr>
        </p:pic>
      </p:gr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2101852" y="1819522"/>
            <a:ext cx="7994649" cy="1741463"/>
          </a:xfrm>
          <a:prstGeom prst="rect">
            <a:avLst/>
          </a:prstGeom>
        </p:spPr>
        <p:txBody>
          <a:bodyPr anchor="b" anchorCtr="0"/>
          <a:lstStyle>
            <a:lvl1pPr marL="0" indent="0" algn="ctr">
              <a:lnSpc>
                <a:spcPct val="100000"/>
              </a:lnSpc>
              <a:buNone/>
              <a:defRPr sz="5333" b="1">
                <a:solidFill>
                  <a:srgbClr val="FFFFFF"/>
                </a:solidFill>
                <a:latin typeface="+mj-lt"/>
              </a:defRPr>
            </a:lvl1pPr>
            <a:lvl2pPr marL="457189" indent="0">
              <a:buNone/>
              <a:defRPr/>
            </a:lvl2pPr>
          </a:lstStyle>
          <a:p>
            <a:pPr lvl="0"/>
            <a:r>
              <a:rPr lang="fi-FI"/>
              <a:t>Add text</a:t>
            </a:r>
          </a:p>
        </p:txBody>
      </p:sp>
      <p:pic>
        <p:nvPicPr>
          <p:cNvPr id="13" name="Kuva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4623861"/>
            <a:ext cx="2313084" cy="2234140"/>
          </a:xfrm>
          <a:prstGeom prst="rect">
            <a:avLst/>
          </a:prstGeom>
        </p:spPr>
      </p:pic>
    </p:spTree>
    <p:extLst>
      <p:ext uri="{BB962C8B-B14F-4D97-AF65-F5344CB8AC3E}">
        <p14:creationId xmlns:p14="http://schemas.microsoft.com/office/powerpoint/2010/main" val="1051055848"/>
      </p:ext>
    </p:extLst>
  </p:cSld>
  <p:clrMapOvr>
    <a:masterClrMapping/>
  </p:clrMapOvr>
  <p:extLst>
    <p:ext uri="{DCECCB84-F9BA-43D5-87BE-67443E8EF086}">
      <p15:sldGuideLst xmlns:p15="http://schemas.microsoft.com/office/powerpoint/2012/main">
        <p15:guide id="1" orient="horz" pos="1807">
          <p15:clr>
            <a:srgbClr val="FBAE40"/>
          </p15:clr>
        </p15:guide>
        <p15:guide id="2" orient="horz" pos="20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1"/>
          </a:p>
        </p:txBody>
      </p:sp>
      <p:sp>
        <p:nvSpPr>
          <p:cNvPr id="9" name="Title 8"/>
          <p:cNvSpPr>
            <a:spLocks noGrp="1"/>
          </p:cNvSpPr>
          <p:nvPr>
            <p:ph type="title" hasCustomPrompt="1"/>
          </p:nvPr>
        </p:nvSpPr>
        <p:spPr>
          <a:xfrm>
            <a:off x="589865" y="1195599"/>
            <a:ext cx="5158849" cy="761031"/>
          </a:xfrm>
          <a:prstGeom prst="rect">
            <a:avLst/>
          </a:prstGeom>
        </p:spPr>
        <p:txBody>
          <a:bodyPr lIns="0" tIns="0" rIns="0" bIns="0" anchor="b"/>
          <a:lstStyle>
            <a:lvl1pPr>
              <a:lnSpc>
                <a:spcPct val="100000"/>
              </a:lnSpc>
              <a:defRPr sz="5333" b="1" baseline="0">
                <a:solidFill>
                  <a:schemeClr val="bg1"/>
                </a:solidFill>
              </a:defRPr>
            </a:lvl1pPr>
          </a:lstStyle>
          <a:p>
            <a:r>
              <a:rPr lang="en-US"/>
              <a:t>Headline</a:t>
            </a:r>
          </a:p>
        </p:txBody>
      </p:sp>
      <p:sp>
        <p:nvSpPr>
          <p:cNvPr id="13" name="Text Placeholder 3"/>
          <p:cNvSpPr>
            <a:spLocks noGrp="1"/>
          </p:cNvSpPr>
          <p:nvPr>
            <p:ph type="body" sz="half" idx="2" hasCustomPrompt="1"/>
          </p:nvPr>
        </p:nvSpPr>
        <p:spPr>
          <a:xfrm>
            <a:off x="589865" y="2328884"/>
            <a:ext cx="5158849" cy="468923"/>
          </a:xfrm>
          <a:prstGeom prst="rect">
            <a:avLst/>
          </a:prstGeom>
        </p:spPr>
        <p:txBody>
          <a:bodyPr lIns="0" tIns="0" rIns="0" bIns="0"/>
          <a:lstStyle>
            <a:lvl1pPr marL="0" indent="0">
              <a:lnSpc>
                <a:spcPct val="100000"/>
              </a:lnSpc>
              <a:buNone/>
              <a:defRPr sz="3733"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Sub Headline</a:t>
            </a:r>
          </a:p>
        </p:txBody>
      </p:sp>
      <p:cxnSp>
        <p:nvCxnSpPr>
          <p:cNvPr id="15" name="Suora yhdysviiva 6"/>
          <p:cNvCxnSpPr/>
          <p:nvPr userDrawn="1"/>
        </p:nvCxnSpPr>
        <p:spPr>
          <a:xfrm>
            <a:off x="589865" y="2117816"/>
            <a:ext cx="506244"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589865" y="3725510"/>
            <a:ext cx="5158849" cy="392559"/>
          </a:xfrm>
          <a:prstGeom prst="rect">
            <a:avLst/>
          </a:prstGeom>
        </p:spPr>
        <p:txBody>
          <a:bodyPr lIns="0" tIns="0" rIns="0" bIns="0"/>
          <a:lstStyle>
            <a:lvl1pPr marL="0" indent="0">
              <a:lnSpc>
                <a:spcPct val="100000"/>
              </a:lnSpc>
              <a:buNone/>
              <a:defRPr sz="24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Name</a:t>
            </a:r>
          </a:p>
        </p:txBody>
      </p:sp>
      <p:sp>
        <p:nvSpPr>
          <p:cNvPr id="16" name="Text Placeholder 3"/>
          <p:cNvSpPr>
            <a:spLocks noGrp="1"/>
          </p:cNvSpPr>
          <p:nvPr>
            <p:ph type="body" sz="half" idx="12" hasCustomPrompt="1"/>
          </p:nvPr>
        </p:nvSpPr>
        <p:spPr>
          <a:xfrm>
            <a:off x="589865" y="4118068"/>
            <a:ext cx="5158849" cy="432072"/>
          </a:xfrm>
          <a:prstGeom prst="rect">
            <a:avLst/>
          </a:prstGeom>
        </p:spPr>
        <p:txBody>
          <a:bodyPr lIns="0" tIns="0" rIns="0" bIns="0"/>
          <a:lstStyle>
            <a:lvl1pPr marL="0" indent="0">
              <a:lnSpc>
                <a:spcPct val="100000"/>
              </a:lnSpc>
              <a:buNone/>
              <a:defRPr sz="24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Date</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623861"/>
            <a:ext cx="2313084" cy="2234140"/>
          </a:xfrm>
          <a:prstGeom prst="rect">
            <a:avLst/>
          </a:prstGeom>
        </p:spPr>
      </p:pic>
      <p:pic>
        <p:nvPicPr>
          <p:cNvPr id="2" name="Kuva 1"/>
          <p:cNvPicPr>
            <a:picLocks noChangeAspect="1"/>
          </p:cNvPicPr>
          <p:nvPr userDrawn="1"/>
        </p:nvPicPr>
        <p:blipFill rotWithShape="1">
          <a:blip r:embed="rId3">
            <a:extLst>
              <a:ext uri="{28A0092B-C50C-407E-A947-70E740481C1C}">
                <a14:useLocalDpi xmlns:a14="http://schemas.microsoft.com/office/drawing/2010/main" val="0"/>
              </a:ext>
            </a:extLst>
          </a:blip>
          <a:srcRect l="33917" r="16133"/>
          <a:stretch/>
        </p:blipFill>
        <p:spPr>
          <a:xfrm>
            <a:off x="6102285" y="0"/>
            <a:ext cx="6089716" cy="6858000"/>
          </a:xfrm>
          <a:prstGeom prst="rect">
            <a:avLst/>
          </a:prstGeom>
        </p:spPr>
      </p:pic>
    </p:spTree>
    <p:extLst>
      <p:ext uri="{BB962C8B-B14F-4D97-AF65-F5344CB8AC3E}">
        <p14:creationId xmlns:p14="http://schemas.microsoft.com/office/powerpoint/2010/main" val="403446001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1"/>
          </a:p>
        </p:txBody>
      </p:sp>
      <p:sp>
        <p:nvSpPr>
          <p:cNvPr id="9" name="Title 8"/>
          <p:cNvSpPr>
            <a:spLocks noGrp="1"/>
          </p:cNvSpPr>
          <p:nvPr>
            <p:ph type="title" hasCustomPrompt="1"/>
          </p:nvPr>
        </p:nvSpPr>
        <p:spPr>
          <a:xfrm>
            <a:off x="589865" y="1195599"/>
            <a:ext cx="5158849" cy="761031"/>
          </a:xfrm>
          <a:prstGeom prst="rect">
            <a:avLst/>
          </a:prstGeom>
        </p:spPr>
        <p:txBody>
          <a:bodyPr lIns="0" tIns="0" rIns="0" bIns="0" anchor="b"/>
          <a:lstStyle>
            <a:lvl1pPr>
              <a:lnSpc>
                <a:spcPct val="100000"/>
              </a:lnSpc>
              <a:defRPr sz="5333" b="1" baseline="0">
                <a:solidFill>
                  <a:schemeClr val="bg1"/>
                </a:solidFill>
              </a:defRPr>
            </a:lvl1pPr>
          </a:lstStyle>
          <a:p>
            <a:r>
              <a:rPr lang="en-US"/>
              <a:t>Headline</a:t>
            </a:r>
          </a:p>
        </p:txBody>
      </p:sp>
      <p:cxnSp>
        <p:nvCxnSpPr>
          <p:cNvPr id="15" name="Suora yhdysviiva 6"/>
          <p:cNvCxnSpPr/>
          <p:nvPr userDrawn="1"/>
        </p:nvCxnSpPr>
        <p:spPr>
          <a:xfrm>
            <a:off x="589865" y="2117816"/>
            <a:ext cx="506244"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623861"/>
            <a:ext cx="2313084" cy="2234140"/>
          </a:xfrm>
          <a:prstGeom prst="rect">
            <a:avLst/>
          </a:prstGeom>
        </p:spPr>
      </p:pic>
      <p:pic>
        <p:nvPicPr>
          <p:cNvPr id="2" name="Kuva 1"/>
          <p:cNvPicPr>
            <a:picLocks noChangeAspect="1"/>
          </p:cNvPicPr>
          <p:nvPr userDrawn="1"/>
        </p:nvPicPr>
        <p:blipFill rotWithShape="1">
          <a:blip r:embed="rId3">
            <a:extLst>
              <a:ext uri="{28A0092B-C50C-407E-A947-70E740481C1C}">
                <a14:useLocalDpi xmlns:a14="http://schemas.microsoft.com/office/drawing/2010/main" val="0"/>
              </a:ext>
            </a:extLst>
          </a:blip>
          <a:srcRect l="20670" r="20132"/>
          <a:stretch/>
        </p:blipFill>
        <p:spPr>
          <a:xfrm>
            <a:off x="6096001" y="0"/>
            <a:ext cx="6089716" cy="6858000"/>
          </a:xfrm>
          <a:prstGeom prst="rect">
            <a:avLst/>
          </a:prstGeom>
        </p:spPr>
      </p:pic>
      <p:sp>
        <p:nvSpPr>
          <p:cNvPr id="14" name="Text Placeholder 3"/>
          <p:cNvSpPr>
            <a:spLocks noGrp="1"/>
          </p:cNvSpPr>
          <p:nvPr>
            <p:ph type="body" sz="half" idx="2" hasCustomPrompt="1"/>
          </p:nvPr>
        </p:nvSpPr>
        <p:spPr>
          <a:xfrm>
            <a:off x="589865" y="2328884"/>
            <a:ext cx="5158849" cy="468923"/>
          </a:xfrm>
          <a:prstGeom prst="rect">
            <a:avLst/>
          </a:prstGeom>
        </p:spPr>
        <p:txBody>
          <a:bodyPr lIns="0" tIns="0" rIns="0" bIns="0"/>
          <a:lstStyle>
            <a:lvl1pPr marL="0" indent="0">
              <a:lnSpc>
                <a:spcPct val="100000"/>
              </a:lnSpc>
              <a:buNone/>
              <a:defRPr sz="3733"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Sub Headline</a:t>
            </a:r>
          </a:p>
        </p:txBody>
      </p:sp>
      <p:sp>
        <p:nvSpPr>
          <p:cNvPr id="17" name="Text Placeholder 3"/>
          <p:cNvSpPr>
            <a:spLocks noGrp="1"/>
          </p:cNvSpPr>
          <p:nvPr>
            <p:ph type="body" sz="half" idx="11" hasCustomPrompt="1"/>
          </p:nvPr>
        </p:nvSpPr>
        <p:spPr>
          <a:xfrm>
            <a:off x="589865" y="3725510"/>
            <a:ext cx="5158849" cy="392559"/>
          </a:xfrm>
          <a:prstGeom prst="rect">
            <a:avLst/>
          </a:prstGeom>
        </p:spPr>
        <p:txBody>
          <a:bodyPr lIns="0" tIns="0" rIns="0" bIns="0"/>
          <a:lstStyle>
            <a:lvl1pPr marL="0" indent="0">
              <a:buNone/>
              <a:defRPr sz="24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Name</a:t>
            </a:r>
          </a:p>
        </p:txBody>
      </p:sp>
      <p:sp>
        <p:nvSpPr>
          <p:cNvPr id="18" name="Text Placeholder 3"/>
          <p:cNvSpPr>
            <a:spLocks noGrp="1"/>
          </p:cNvSpPr>
          <p:nvPr>
            <p:ph type="body" sz="half" idx="12" hasCustomPrompt="1"/>
          </p:nvPr>
        </p:nvSpPr>
        <p:spPr>
          <a:xfrm>
            <a:off x="589865" y="4118068"/>
            <a:ext cx="5158849" cy="432072"/>
          </a:xfrm>
          <a:prstGeom prst="rect">
            <a:avLst/>
          </a:prstGeom>
        </p:spPr>
        <p:txBody>
          <a:bodyPr lIns="0" tIns="0" rIns="0" bIns="0"/>
          <a:lstStyle>
            <a:lvl1pPr marL="0" indent="0">
              <a:buNone/>
              <a:defRPr sz="24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Date</a:t>
            </a:r>
          </a:p>
        </p:txBody>
      </p:sp>
    </p:spTree>
    <p:extLst>
      <p:ext uri="{BB962C8B-B14F-4D97-AF65-F5344CB8AC3E}">
        <p14:creationId xmlns:p14="http://schemas.microsoft.com/office/powerpoint/2010/main" val="108309741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1"/>
          </a:p>
        </p:txBody>
      </p:sp>
      <p:sp>
        <p:nvSpPr>
          <p:cNvPr id="9" name="Title 8"/>
          <p:cNvSpPr>
            <a:spLocks noGrp="1"/>
          </p:cNvSpPr>
          <p:nvPr>
            <p:ph type="title" hasCustomPrompt="1"/>
          </p:nvPr>
        </p:nvSpPr>
        <p:spPr>
          <a:xfrm>
            <a:off x="589865" y="1195599"/>
            <a:ext cx="5158849" cy="761031"/>
          </a:xfrm>
          <a:prstGeom prst="rect">
            <a:avLst/>
          </a:prstGeom>
        </p:spPr>
        <p:txBody>
          <a:bodyPr lIns="0" tIns="0" rIns="0" bIns="0" anchor="b"/>
          <a:lstStyle>
            <a:lvl1pPr>
              <a:lnSpc>
                <a:spcPct val="100000"/>
              </a:lnSpc>
              <a:defRPr sz="5333" b="1" baseline="0">
                <a:solidFill>
                  <a:schemeClr val="bg1"/>
                </a:solidFill>
              </a:defRPr>
            </a:lvl1pPr>
          </a:lstStyle>
          <a:p>
            <a:r>
              <a:rPr lang="en-US"/>
              <a:t>Headline</a:t>
            </a:r>
          </a:p>
        </p:txBody>
      </p:sp>
      <p:cxnSp>
        <p:nvCxnSpPr>
          <p:cNvPr id="15" name="Suora yhdysviiva 6"/>
          <p:cNvCxnSpPr/>
          <p:nvPr userDrawn="1"/>
        </p:nvCxnSpPr>
        <p:spPr>
          <a:xfrm>
            <a:off x="589865" y="2117816"/>
            <a:ext cx="506244"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623861"/>
            <a:ext cx="2313084" cy="2234140"/>
          </a:xfrm>
          <a:prstGeom prst="rect">
            <a:avLst/>
          </a:prstGeom>
        </p:spPr>
      </p:pic>
      <p:pic>
        <p:nvPicPr>
          <p:cNvPr id="3" name="Kuva 2"/>
          <p:cNvPicPr>
            <a:picLocks noChangeAspect="1"/>
          </p:cNvPicPr>
          <p:nvPr userDrawn="1"/>
        </p:nvPicPr>
        <p:blipFill rotWithShape="1">
          <a:blip r:embed="rId3">
            <a:extLst>
              <a:ext uri="{28A0092B-C50C-407E-A947-70E740481C1C}">
                <a14:useLocalDpi xmlns:a14="http://schemas.microsoft.com/office/drawing/2010/main" val="0"/>
              </a:ext>
            </a:extLst>
          </a:blip>
          <a:srcRect l="8677" t="22626" r="52630"/>
          <a:stretch/>
        </p:blipFill>
        <p:spPr>
          <a:xfrm>
            <a:off x="6102283" y="0"/>
            <a:ext cx="6089716" cy="6858000"/>
          </a:xfrm>
          <a:prstGeom prst="rect">
            <a:avLst/>
          </a:prstGeom>
        </p:spPr>
      </p:pic>
      <p:sp>
        <p:nvSpPr>
          <p:cNvPr id="14" name="Text Placeholder 3"/>
          <p:cNvSpPr>
            <a:spLocks noGrp="1"/>
          </p:cNvSpPr>
          <p:nvPr>
            <p:ph type="body" sz="half" idx="2" hasCustomPrompt="1"/>
          </p:nvPr>
        </p:nvSpPr>
        <p:spPr>
          <a:xfrm>
            <a:off x="589865" y="2328884"/>
            <a:ext cx="5158849" cy="468923"/>
          </a:xfrm>
          <a:prstGeom prst="rect">
            <a:avLst/>
          </a:prstGeom>
        </p:spPr>
        <p:txBody>
          <a:bodyPr lIns="0" tIns="0" rIns="0" bIns="0"/>
          <a:lstStyle>
            <a:lvl1pPr marL="0" indent="0">
              <a:lnSpc>
                <a:spcPct val="100000"/>
              </a:lnSpc>
              <a:buNone/>
              <a:defRPr sz="3733"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Sub Headline</a:t>
            </a:r>
          </a:p>
        </p:txBody>
      </p:sp>
      <p:sp>
        <p:nvSpPr>
          <p:cNvPr id="13" name="Text Placeholder 3"/>
          <p:cNvSpPr>
            <a:spLocks noGrp="1"/>
          </p:cNvSpPr>
          <p:nvPr>
            <p:ph type="body" sz="half" idx="11" hasCustomPrompt="1"/>
          </p:nvPr>
        </p:nvSpPr>
        <p:spPr>
          <a:xfrm>
            <a:off x="589865" y="3725510"/>
            <a:ext cx="5158849" cy="392559"/>
          </a:xfrm>
          <a:prstGeom prst="rect">
            <a:avLst/>
          </a:prstGeom>
        </p:spPr>
        <p:txBody>
          <a:bodyPr lIns="0" tIns="0" rIns="0" bIns="0"/>
          <a:lstStyle>
            <a:lvl1pPr marL="0" indent="0">
              <a:buNone/>
              <a:defRPr sz="24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Name</a:t>
            </a:r>
          </a:p>
        </p:txBody>
      </p:sp>
      <p:sp>
        <p:nvSpPr>
          <p:cNvPr id="17" name="Text Placeholder 3"/>
          <p:cNvSpPr>
            <a:spLocks noGrp="1"/>
          </p:cNvSpPr>
          <p:nvPr>
            <p:ph type="body" sz="half" idx="12" hasCustomPrompt="1"/>
          </p:nvPr>
        </p:nvSpPr>
        <p:spPr>
          <a:xfrm>
            <a:off x="589865" y="4118068"/>
            <a:ext cx="5158849" cy="432072"/>
          </a:xfrm>
          <a:prstGeom prst="rect">
            <a:avLst/>
          </a:prstGeom>
        </p:spPr>
        <p:txBody>
          <a:bodyPr lIns="0" tIns="0" rIns="0" bIns="0"/>
          <a:lstStyle>
            <a:lvl1pPr marL="0" indent="0">
              <a:buNone/>
              <a:defRPr sz="24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Date</a:t>
            </a:r>
          </a:p>
        </p:txBody>
      </p:sp>
    </p:spTree>
    <p:extLst>
      <p:ext uri="{BB962C8B-B14F-4D97-AF65-F5344CB8AC3E}">
        <p14:creationId xmlns:p14="http://schemas.microsoft.com/office/powerpoint/2010/main" val="144002515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1"/>
          </a:p>
        </p:txBody>
      </p:sp>
      <p:sp>
        <p:nvSpPr>
          <p:cNvPr id="9" name="Title 8"/>
          <p:cNvSpPr>
            <a:spLocks noGrp="1"/>
          </p:cNvSpPr>
          <p:nvPr>
            <p:ph type="title" hasCustomPrompt="1"/>
          </p:nvPr>
        </p:nvSpPr>
        <p:spPr>
          <a:xfrm>
            <a:off x="589865" y="1195599"/>
            <a:ext cx="5158849" cy="761031"/>
          </a:xfrm>
          <a:prstGeom prst="rect">
            <a:avLst/>
          </a:prstGeom>
        </p:spPr>
        <p:txBody>
          <a:bodyPr lIns="0" tIns="0" rIns="0" bIns="0" anchor="b"/>
          <a:lstStyle>
            <a:lvl1pPr>
              <a:lnSpc>
                <a:spcPct val="100000"/>
              </a:lnSpc>
              <a:defRPr sz="5333" b="1" baseline="0">
                <a:solidFill>
                  <a:schemeClr val="bg1"/>
                </a:solidFill>
              </a:defRPr>
            </a:lvl1pPr>
          </a:lstStyle>
          <a:p>
            <a:r>
              <a:rPr lang="en-US"/>
              <a:t>Headline</a:t>
            </a:r>
          </a:p>
        </p:txBody>
      </p:sp>
      <p:sp>
        <p:nvSpPr>
          <p:cNvPr id="13" name="Text Placeholder 3"/>
          <p:cNvSpPr>
            <a:spLocks noGrp="1"/>
          </p:cNvSpPr>
          <p:nvPr>
            <p:ph type="body" sz="half" idx="2" hasCustomPrompt="1"/>
          </p:nvPr>
        </p:nvSpPr>
        <p:spPr>
          <a:xfrm>
            <a:off x="589865" y="2375064"/>
            <a:ext cx="5158849" cy="468923"/>
          </a:xfrm>
          <a:prstGeom prst="rect">
            <a:avLst/>
          </a:prstGeom>
        </p:spPr>
        <p:txBody>
          <a:bodyPr lIns="0" tIns="0" rIns="0" bIns="0"/>
          <a:lstStyle>
            <a:lvl1pPr marL="0" indent="0">
              <a:lnSpc>
                <a:spcPct val="100000"/>
              </a:lnSpc>
              <a:buNone/>
              <a:defRPr sz="3733"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Sub Headline</a:t>
            </a:r>
          </a:p>
        </p:txBody>
      </p:sp>
      <p:sp>
        <p:nvSpPr>
          <p:cNvPr id="12" name="Text Placeholder 3"/>
          <p:cNvSpPr>
            <a:spLocks noGrp="1"/>
          </p:cNvSpPr>
          <p:nvPr>
            <p:ph type="body" sz="half" idx="11" hasCustomPrompt="1"/>
          </p:nvPr>
        </p:nvSpPr>
        <p:spPr>
          <a:xfrm>
            <a:off x="589865" y="3725510"/>
            <a:ext cx="5158849" cy="392559"/>
          </a:xfrm>
          <a:prstGeom prst="rect">
            <a:avLst/>
          </a:prstGeom>
        </p:spPr>
        <p:txBody>
          <a:bodyPr lIns="0" tIns="0" rIns="0" bIns="0"/>
          <a:lstStyle>
            <a:lvl1pPr marL="0" indent="0">
              <a:lnSpc>
                <a:spcPct val="100000"/>
              </a:lnSpc>
              <a:buNone/>
              <a:defRPr sz="24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Name</a:t>
            </a:r>
          </a:p>
        </p:txBody>
      </p:sp>
      <p:sp>
        <p:nvSpPr>
          <p:cNvPr id="16" name="Text Placeholder 3"/>
          <p:cNvSpPr>
            <a:spLocks noGrp="1"/>
          </p:cNvSpPr>
          <p:nvPr>
            <p:ph type="body" sz="half" idx="12" hasCustomPrompt="1"/>
          </p:nvPr>
        </p:nvSpPr>
        <p:spPr>
          <a:xfrm>
            <a:off x="589865" y="4118068"/>
            <a:ext cx="5158849" cy="432072"/>
          </a:xfrm>
          <a:prstGeom prst="rect">
            <a:avLst/>
          </a:prstGeom>
        </p:spPr>
        <p:txBody>
          <a:bodyPr lIns="0" tIns="0" rIns="0" bIns="0"/>
          <a:lstStyle>
            <a:lvl1pPr marL="0" indent="0">
              <a:lnSpc>
                <a:spcPct val="100000"/>
              </a:lnSpc>
              <a:buNone/>
              <a:defRPr sz="24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Date</a:t>
            </a:r>
          </a:p>
        </p:txBody>
      </p:sp>
      <p:sp>
        <p:nvSpPr>
          <p:cNvPr id="14" name="Picture Placeholder 2"/>
          <p:cNvSpPr>
            <a:spLocks noGrp="1"/>
          </p:cNvSpPr>
          <p:nvPr>
            <p:ph type="pic" idx="13" hasCustomPrompt="1"/>
          </p:nvPr>
        </p:nvSpPr>
        <p:spPr>
          <a:xfrm>
            <a:off x="6085892" y="0"/>
            <a:ext cx="6106109" cy="685800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3200" b="1" i="0" baseline="0">
                <a:solidFill>
                  <a:schemeClr val="bg1">
                    <a:alpha val="62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image.</a:t>
            </a:r>
          </a:p>
          <a:p>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623861"/>
            <a:ext cx="2313084" cy="2234140"/>
          </a:xfrm>
          <a:prstGeom prst="rect">
            <a:avLst/>
          </a:prstGeom>
        </p:spPr>
      </p:pic>
    </p:spTree>
    <p:extLst>
      <p:ext uri="{BB962C8B-B14F-4D97-AF65-F5344CB8AC3E}">
        <p14:creationId xmlns:p14="http://schemas.microsoft.com/office/powerpoint/2010/main" val="14787356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1"/>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2"/>
            <a:ext cx="5624213" cy="5023449"/>
          </a:xfrm>
          <a:prstGeom prst="rect">
            <a:avLst/>
          </a:prstGeom>
        </p:spPr>
        <p:txBody>
          <a:bodyPr lIns="0" tIns="0" rIns="0" bIns="0"/>
          <a:lstStyle>
            <a:lvl1pPr marL="0" indent="0">
              <a:lnSpc>
                <a:spcPct val="100000"/>
              </a:lnSpc>
              <a:buNone/>
              <a:defRPr sz="440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adipiscing elit. </a:t>
            </a:r>
            <a:r>
              <a:rPr lang="fi-FI" err="1"/>
              <a:t>Maecenas</a:t>
            </a:r>
            <a:r>
              <a:rPr lang="fi-FI"/>
              <a:t>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5600"/>
            <a:ext cx="2626491" cy="11424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12" name="Kuva 11"/>
          <p:cNvPicPr>
            <a:picLocks noChangeAspect="1"/>
          </p:cNvPicPr>
          <p:nvPr userDrawn="1"/>
        </p:nvPicPr>
        <p:blipFill rotWithShape="1">
          <a:blip r:embed="rId3">
            <a:extLst>
              <a:ext uri="{28A0092B-C50C-407E-A947-70E740481C1C}">
                <a14:useLocalDpi xmlns:a14="http://schemas.microsoft.com/office/drawing/2010/main" val="0"/>
              </a:ext>
            </a:extLst>
          </a:blip>
          <a:srcRect l="31644" r="19861"/>
          <a:stretch/>
        </p:blipFill>
        <p:spPr>
          <a:xfrm>
            <a:off x="6286888" y="0"/>
            <a:ext cx="5905113" cy="6858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3530726714"/>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1"/>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2"/>
            <a:ext cx="5624213" cy="5023449"/>
          </a:xfrm>
          <a:prstGeom prst="rect">
            <a:avLst/>
          </a:prstGeom>
        </p:spPr>
        <p:txBody>
          <a:bodyPr lIns="0" tIns="0" rIns="0" bIns="0"/>
          <a:lstStyle>
            <a:lvl1pPr marL="0" indent="0">
              <a:lnSpc>
                <a:spcPct val="100000"/>
              </a:lnSpc>
              <a:buNone/>
              <a:defRPr sz="440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t>
            </a:r>
            <a:r>
              <a:rPr lang="fi-FI" err="1"/>
              <a:t>adipiscing</a:t>
            </a:r>
            <a:r>
              <a:rPr lang="fi-FI"/>
              <a:t> elit. Maecenas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5600"/>
            <a:ext cx="2626491" cy="11424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14" name="Kuva 13"/>
          <p:cNvPicPr>
            <a:picLocks noChangeAspect="1"/>
          </p:cNvPicPr>
          <p:nvPr userDrawn="1"/>
        </p:nvPicPr>
        <p:blipFill rotWithShape="1">
          <a:blip r:embed="rId3">
            <a:extLst>
              <a:ext uri="{28A0092B-C50C-407E-A947-70E740481C1C}">
                <a14:useLocalDpi xmlns:a14="http://schemas.microsoft.com/office/drawing/2010/main" val="0"/>
              </a:ext>
            </a:extLst>
          </a:blip>
          <a:srcRect l="33485" r="9199"/>
          <a:stretch/>
        </p:blipFill>
        <p:spPr>
          <a:xfrm>
            <a:off x="6297106" y="0"/>
            <a:ext cx="5894895" cy="6858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290822858"/>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1"/>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2"/>
            <a:ext cx="5624213" cy="5023449"/>
          </a:xfrm>
          <a:prstGeom prst="rect">
            <a:avLst/>
          </a:prstGeom>
        </p:spPr>
        <p:txBody>
          <a:bodyPr lIns="0" tIns="0" rIns="0" bIns="0"/>
          <a:lstStyle>
            <a:lvl1pPr marL="0" indent="0">
              <a:lnSpc>
                <a:spcPct val="100000"/>
              </a:lnSpc>
              <a:buNone/>
              <a:defRPr sz="440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t>
            </a:r>
            <a:r>
              <a:rPr lang="fi-FI" err="1"/>
              <a:t>adipiscing</a:t>
            </a:r>
            <a:r>
              <a:rPr lang="fi-FI"/>
              <a:t> elit. Maecenas </a:t>
            </a:r>
            <a:r>
              <a:rPr lang="fi-FI" err="1"/>
              <a:t>velit</a:t>
            </a:r>
            <a:r>
              <a:rPr lang="fi-FI"/>
              <a:t> </a:t>
            </a:r>
            <a:r>
              <a:rPr lang="fi-FI" err="1"/>
              <a:t>velit</a:t>
            </a:r>
            <a:r>
              <a:rPr lang="fi-FI"/>
              <a:t>, consequat </a:t>
            </a:r>
            <a:r>
              <a:rPr lang="fi-FI" err="1"/>
              <a:t>eget</a:t>
            </a:r>
            <a:r>
              <a:rPr lang="fi-FI"/>
              <a:t> </a:t>
            </a:r>
            <a:r>
              <a:rPr lang="fi-FI" err="1"/>
              <a:t>ullamcorper</a:t>
            </a:r>
            <a:r>
              <a:rPr lang="fi-FI"/>
              <a:t> a, </a:t>
            </a:r>
            <a:r>
              <a:rPr lang="fi-FI" err="1"/>
              <a:t>maximus</a:t>
            </a:r>
            <a:r>
              <a:rPr lang="fi-FI"/>
              <a:t> </a:t>
            </a:r>
            <a:r>
              <a:rPr lang="fi-FI" err="1"/>
              <a:t>ac</a:t>
            </a:r>
            <a:r>
              <a:rPr lang="fi-FI"/>
              <a:t> ex.</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5600"/>
            <a:ext cx="2626491" cy="11424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13" name="Kuva 12"/>
          <p:cNvPicPr>
            <a:picLocks noChangeAspect="1"/>
          </p:cNvPicPr>
          <p:nvPr userDrawn="1"/>
        </p:nvPicPr>
        <p:blipFill rotWithShape="1">
          <a:blip r:embed="rId3">
            <a:extLst>
              <a:ext uri="{28A0092B-C50C-407E-A947-70E740481C1C}">
                <a14:useLocalDpi xmlns:a14="http://schemas.microsoft.com/office/drawing/2010/main" val="0"/>
              </a:ext>
            </a:extLst>
          </a:blip>
          <a:srcRect l="17808" r="17631"/>
          <a:stretch/>
        </p:blipFill>
        <p:spPr>
          <a:xfrm>
            <a:off x="6284536" y="0"/>
            <a:ext cx="5907464" cy="6858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23009260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2001"/>
            <a:ext cx="2736980" cy="1142983"/>
          </a:xfrm>
          <a:prstGeom prst="rect">
            <a:avLst/>
          </a:prstGeom>
        </p:spPr>
      </p:pic>
      <p:sp>
        <p:nvSpPr>
          <p:cNvPr id="11" name="Text Placeholder 3"/>
          <p:cNvSpPr>
            <a:spLocks noGrp="1"/>
          </p:cNvSpPr>
          <p:nvPr>
            <p:ph type="body" sz="half" idx="10" hasCustomPrompt="1"/>
          </p:nvPr>
        </p:nvSpPr>
        <p:spPr>
          <a:xfrm>
            <a:off x="389771" y="37918"/>
            <a:ext cx="11323863" cy="1332765"/>
          </a:xfrm>
          <a:prstGeom prst="rect">
            <a:avLst/>
          </a:prstGeom>
        </p:spPr>
        <p:txBody>
          <a:bodyPr lIns="0" tIns="0" rIns="0" bIns="0"/>
          <a:lstStyle>
            <a:lvl1pPr marL="0" indent="0">
              <a:lnSpc>
                <a:spcPct val="100000"/>
              </a:lnSpc>
              <a:buNone/>
              <a:defRPr sz="53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 </a:t>
            </a:r>
          </a:p>
        </p:txBody>
      </p:sp>
      <p:sp>
        <p:nvSpPr>
          <p:cNvPr id="13" name="Text Placeholder 3"/>
          <p:cNvSpPr>
            <a:spLocks noGrp="1"/>
          </p:cNvSpPr>
          <p:nvPr>
            <p:ph type="body" sz="half" idx="11" hasCustomPrompt="1"/>
          </p:nvPr>
        </p:nvSpPr>
        <p:spPr>
          <a:xfrm>
            <a:off x="389771" y="1655289"/>
            <a:ext cx="11323863" cy="4065947"/>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chemeClr val="tx1"/>
                </a:solidFill>
              </a:defRPr>
            </a:lvl1pPr>
            <a:lvl2pPr marL="838179" indent="-361942">
              <a:buFont typeface="Arial" panose="020B0604020202020204" pitchFamily="34" charset="0"/>
              <a:buChar char="•"/>
              <a:defRPr sz="2800"/>
            </a:lvl2pPr>
            <a:lvl3pPr marL="1073124" indent="-234945">
              <a:buFont typeface="Arial" panose="020B0604020202020204" pitchFamily="34" charset="0"/>
              <a:buChar char="•"/>
              <a:defRPr sz="2133"/>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842041800"/>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2001"/>
            <a:ext cx="2736980" cy="1142983"/>
          </a:xfrm>
          <a:prstGeom prst="rect">
            <a:avLst/>
          </a:prstGeom>
        </p:spPr>
      </p:pic>
      <p:sp>
        <p:nvSpPr>
          <p:cNvPr id="11" name="Text Placeholder 3"/>
          <p:cNvSpPr>
            <a:spLocks noGrp="1"/>
          </p:cNvSpPr>
          <p:nvPr>
            <p:ph type="body" sz="half" idx="10" hasCustomPrompt="1"/>
          </p:nvPr>
        </p:nvSpPr>
        <p:spPr>
          <a:xfrm>
            <a:off x="389771" y="37916"/>
            <a:ext cx="11323863" cy="1332765"/>
          </a:xfrm>
          <a:prstGeom prst="rect">
            <a:avLst/>
          </a:prstGeom>
        </p:spPr>
        <p:txBody>
          <a:bodyPr lIns="0" tIns="0" rIns="0" bIns="0"/>
          <a:lstStyle>
            <a:lvl1pPr marL="0" indent="0">
              <a:lnSpc>
                <a:spcPct val="100000"/>
              </a:lnSpc>
              <a:buNone/>
              <a:defRPr sz="53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 </a:t>
            </a:r>
          </a:p>
        </p:txBody>
      </p:sp>
      <p:sp>
        <p:nvSpPr>
          <p:cNvPr id="13" name="Text Placeholder 3"/>
          <p:cNvSpPr>
            <a:spLocks noGrp="1"/>
          </p:cNvSpPr>
          <p:nvPr>
            <p:ph type="body" sz="half" idx="11" hasCustomPrompt="1"/>
          </p:nvPr>
        </p:nvSpPr>
        <p:spPr>
          <a:xfrm>
            <a:off x="389771" y="2699224"/>
            <a:ext cx="11323863" cy="3012776"/>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chemeClr val="tx1"/>
                </a:solidFill>
              </a:defRPr>
            </a:lvl1pPr>
            <a:lvl2pPr marL="838179" indent="-361942">
              <a:buFont typeface="Arial" panose="020B0604020202020204" pitchFamily="34" charset="0"/>
              <a:buChar char="•"/>
              <a:defRPr sz="2800"/>
            </a:lvl2pPr>
            <a:lvl3pPr marL="1073124" indent="-234945">
              <a:buFont typeface="Arial" panose="020B0604020202020204" pitchFamily="34" charset="0"/>
              <a:buChar char="•"/>
              <a:defRPr sz="2133"/>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7" name="Text Placeholder 3"/>
          <p:cNvSpPr>
            <a:spLocks noGrp="1"/>
          </p:cNvSpPr>
          <p:nvPr>
            <p:ph type="body" sz="half" idx="12" hasCustomPrompt="1"/>
          </p:nvPr>
        </p:nvSpPr>
        <p:spPr>
          <a:xfrm>
            <a:off x="389771" y="1599874"/>
            <a:ext cx="11323863" cy="865135"/>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Tx/>
              <a:buNone/>
              <a:tabLst/>
              <a:defRPr sz="37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Sub Headline</a:t>
            </a:r>
          </a:p>
          <a:p>
            <a:pPr lvl="0"/>
            <a:endParaRPr lang="en-US"/>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2761470993"/>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2001"/>
            <a:ext cx="2736980" cy="1142983"/>
          </a:xfrm>
          <a:prstGeom prst="rect">
            <a:avLst/>
          </a:prstGeom>
        </p:spPr>
      </p:pic>
      <p:sp>
        <p:nvSpPr>
          <p:cNvPr id="11" name="Text Placeholder 3"/>
          <p:cNvSpPr>
            <a:spLocks noGrp="1"/>
          </p:cNvSpPr>
          <p:nvPr>
            <p:ph type="body" sz="half" idx="10" hasCustomPrompt="1"/>
          </p:nvPr>
        </p:nvSpPr>
        <p:spPr>
          <a:xfrm>
            <a:off x="390508" y="35940"/>
            <a:ext cx="11329457" cy="1355059"/>
          </a:xfrm>
          <a:prstGeom prst="rect">
            <a:avLst/>
          </a:prstGeom>
        </p:spPr>
        <p:txBody>
          <a:bodyPr lIns="0" tIns="0" rIns="0" bIns="0" anchor="t"/>
          <a:lstStyle>
            <a:lvl1pPr marL="0" indent="0">
              <a:lnSpc>
                <a:spcPct val="100000"/>
              </a:lnSpc>
              <a:buNone/>
              <a:defRPr sz="53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a:t>
            </a:r>
          </a:p>
        </p:txBody>
      </p:sp>
      <p:sp>
        <p:nvSpPr>
          <p:cNvPr id="13" name="Text Placeholder 3"/>
          <p:cNvSpPr>
            <a:spLocks noGrp="1"/>
          </p:cNvSpPr>
          <p:nvPr>
            <p:ph type="body" sz="half" idx="11" hasCustomPrompt="1"/>
          </p:nvPr>
        </p:nvSpPr>
        <p:spPr>
          <a:xfrm>
            <a:off x="383119" y="1797052"/>
            <a:ext cx="5533496" cy="3914949"/>
          </a:xfrm>
          <a:prstGeom prst="rect">
            <a:avLst/>
          </a:prstGeom>
        </p:spPr>
        <p:txBody>
          <a:bodyPr lIns="0" tIns="0" rIns="0" bIns="0"/>
          <a:lstStyle>
            <a:lvl1pPr marL="457189" marR="0" indent="-457189"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sz="2800" b="1" baseline="0">
                <a:solidFill>
                  <a:schemeClr val="tx1"/>
                </a:solidFill>
              </a:defRPr>
            </a:lvl1pPr>
            <a:lvl2pPr marL="838179" indent="-380990">
              <a:buFont typeface="Arial" panose="020B0604020202020204" pitchFamily="34" charset="0"/>
              <a:buChar char="•"/>
              <a:defRPr sz="2800"/>
            </a:lvl2pPr>
            <a:lvl3pPr marL="1073124" indent="-234945">
              <a:buFont typeface="Arial" panose="020B0604020202020204" pitchFamily="34" charset="0"/>
              <a:buChar char="•"/>
              <a:defRPr sz="2133"/>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1" name="Text Placeholder 3"/>
          <p:cNvSpPr>
            <a:spLocks noGrp="1"/>
          </p:cNvSpPr>
          <p:nvPr>
            <p:ph type="body" sz="half" idx="12" hasCustomPrompt="1"/>
          </p:nvPr>
        </p:nvSpPr>
        <p:spPr>
          <a:xfrm>
            <a:off x="6275388" y="1797052"/>
            <a:ext cx="5438245" cy="3914949"/>
          </a:xfrm>
          <a:prstGeom prst="rect">
            <a:avLst/>
          </a:prstGeom>
        </p:spPr>
        <p:txBody>
          <a:bodyPr lIns="0" tIns="0" rIns="0" bIns="0"/>
          <a:lstStyle>
            <a:lvl1pPr marL="457189" marR="0" indent="-457189"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sz="2800" b="1" baseline="0">
                <a:solidFill>
                  <a:schemeClr val="tx1"/>
                </a:solidFill>
              </a:defRPr>
            </a:lvl1pPr>
            <a:lvl2pPr marL="838179" indent="-380990">
              <a:buFont typeface="Arial" panose="020B0604020202020204" pitchFamily="34" charset="0"/>
              <a:buChar char="•"/>
              <a:defRPr sz="2800"/>
            </a:lvl2pPr>
            <a:lvl3pPr marL="1073124" indent="-234945">
              <a:buFont typeface="Arial" panose="020B0604020202020204" pitchFamily="34" charset="0"/>
              <a:buChar char="•"/>
              <a:defRPr sz="2133"/>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err="1"/>
              <a:t>Your</a:t>
            </a:r>
            <a:r>
              <a:rPr lang="fi-FI"/>
              <a:t> text </a:t>
            </a:r>
            <a:r>
              <a:rPr lang="fi-FI" err="1"/>
              <a:t>here</a:t>
            </a:r>
            <a:endParaRPr lang="fi-FI"/>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1406618852"/>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pos="181">
          <p15:clr>
            <a:srgbClr val="FBAE40"/>
          </p15:clr>
        </p15:guide>
        <p15:guide id="9" orient="horz" pos="8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2001"/>
            <a:ext cx="2736980" cy="1142983"/>
          </a:xfrm>
          <a:prstGeom prst="rect">
            <a:avLst/>
          </a:prstGeom>
        </p:spPr>
      </p:pic>
      <p:sp>
        <p:nvSpPr>
          <p:cNvPr id="8" name="Picture Placeholder 2"/>
          <p:cNvSpPr>
            <a:spLocks noGrp="1"/>
          </p:cNvSpPr>
          <p:nvPr>
            <p:ph type="pic" idx="11" hasCustomPrompt="1"/>
          </p:nvPr>
        </p:nvSpPr>
        <p:spPr>
          <a:xfrm>
            <a:off x="6281058" y="0"/>
            <a:ext cx="5910943" cy="6858000"/>
          </a:xfrm>
          <a:prstGeom prst="rect">
            <a:avLst/>
          </a:prstGeom>
        </p:spPr>
        <p:txBody>
          <a:bodyPr/>
          <a:lstStyle>
            <a:lvl1pPr marL="0" indent="0">
              <a:buNone/>
              <a:defRPr sz="3200" b="1" baseline="0">
                <a:solidFill>
                  <a:schemeClr val="bg1">
                    <a:lumMod val="85000"/>
                    <a:alpha val="62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the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383118" y="1811384"/>
            <a:ext cx="5402961" cy="3900617"/>
          </a:xfrm>
          <a:prstGeom prst="rect">
            <a:avLst/>
          </a:prstGeom>
        </p:spPr>
        <p:txBody>
          <a:bodyPr lIns="0" tIns="0" rIns="0" bIns="0"/>
          <a:lstStyle>
            <a:lvl1pPr marL="0" marR="0" indent="0" algn="l" defTabSz="914377" rtl="0" eaLnBrk="1" fontAlgn="auto" latinLnBrk="0" hangingPunct="1">
              <a:lnSpc>
                <a:spcPct val="100000"/>
              </a:lnSpc>
              <a:spcBef>
                <a:spcPts val="1000"/>
              </a:spcBef>
              <a:spcAft>
                <a:spcPts val="0"/>
              </a:spcAft>
              <a:buClrTx/>
              <a:buSzTx/>
              <a:buFontTx/>
              <a:buNone/>
              <a:tabLst/>
              <a:defRPr lang="en-GB" sz="2800" b="1" smtClean="0"/>
            </a:lvl1pPr>
            <a:lvl2pPr marL="457189" indent="0">
              <a:buFontTx/>
              <a:buNone/>
              <a:defRPr sz="2800"/>
            </a:lvl2pPr>
            <a:lvl3pPr marL="838179" indent="0">
              <a:buFontTx/>
              <a:buNone/>
              <a:defRPr sz="2133"/>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Your text here</a:t>
            </a:r>
          </a:p>
        </p:txBody>
      </p:sp>
      <p:sp>
        <p:nvSpPr>
          <p:cNvPr id="11" name="Text Placeholder 3"/>
          <p:cNvSpPr>
            <a:spLocks noGrp="1"/>
          </p:cNvSpPr>
          <p:nvPr>
            <p:ph type="body" sz="half" idx="10" hasCustomPrompt="1"/>
          </p:nvPr>
        </p:nvSpPr>
        <p:spPr>
          <a:xfrm>
            <a:off x="383118" y="46401"/>
            <a:ext cx="5402961" cy="1388633"/>
          </a:xfrm>
          <a:prstGeom prst="rect">
            <a:avLst/>
          </a:prstGeom>
        </p:spPr>
        <p:txBody>
          <a:bodyPr lIns="0" tIns="0" rIns="0" bIns="0"/>
          <a:lstStyle>
            <a:lvl1pPr marL="0" indent="0">
              <a:lnSpc>
                <a:spcPct val="100000"/>
              </a:lnSpc>
              <a:buNone/>
              <a:defRPr sz="53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a:t>
            </a:r>
          </a:p>
        </p:txBody>
      </p:sp>
      <p:sp>
        <p:nvSpPr>
          <p:cNvPr id="6" name="Päivämäärän paikkamerkki 5"/>
          <p:cNvSpPr>
            <a:spLocks noGrp="1"/>
          </p:cNvSpPr>
          <p:nvPr>
            <p:ph type="dt" sz="half" idx="12"/>
          </p:nvPr>
        </p:nvSpPr>
        <p:spPr/>
        <p:txBody>
          <a:bodyPr/>
          <a:lstStyle/>
          <a:p>
            <a:r>
              <a:rPr lang="fi-FI"/>
              <a:t>dd.mm.yyyy</a:t>
            </a:r>
            <a:endParaRPr lang="en-US"/>
          </a:p>
        </p:txBody>
      </p:sp>
      <p:sp>
        <p:nvSpPr>
          <p:cNvPr id="9" name="Alatunnisteen paikkamerkki 8"/>
          <p:cNvSpPr>
            <a:spLocks noGrp="1"/>
          </p:cNvSpPr>
          <p:nvPr>
            <p:ph type="ftr" sz="quarter" idx="13"/>
          </p:nvPr>
        </p:nvSpPr>
        <p:spPr/>
        <p:txBody>
          <a:bodyPr/>
          <a:lstStyle/>
          <a:p>
            <a:r>
              <a:rPr lang="fi-FI" err="1"/>
              <a:t>Your</a:t>
            </a:r>
            <a:r>
              <a:rPr lang="fi-FI"/>
              <a:t> text </a:t>
            </a:r>
            <a:r>
              <a:rPr lang="fi-FI" err="1"/>
              <a:t>here</a:t>
            </a:r>
            <a:endParaRPr lang="fi-FI"/>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90754477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1"/>
          </a:p>
        </p:txBody>
      </p:sp>
      <p:sp>
        <p:nvSpPr>
          <p:cNvPr id="6" name="Picture Placeholder 2"/>
          <p:cNvSpPr>
            <a:spLocks noGrp="1"/>
          </p:cNvSpPr>
          <p:nvPr>
            <p:ph type="pic" idx="11" hasCustomPrompt="1"/>
          </p:nvPr>
        </p:nvSpPr>
        <p:spPr>
          <a:xfrm>
            <a:off x="6281058" y="0"/>
            <a:ext cx="5910943" cy="685800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3200" b="1" baseline="0">
                <a:solidFill>
                  <a:schemeClr val="bg1">
                    <a:alpha val="62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image.</a:t>
            </a:r>
            <a:br>
              <a:rPr lang="en-US"/>
            </a:br>
            <a:br>
              <a:rPr lang="en-US"/>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5600"/>
            <a:ext cx="2626491" cy="11424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sp>
        <p:nvSpPr>
          <p:cNvPr id="12"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2"/>
            <a:ext cx="5624213" cy="5023449"/>
          </a:xfrm>
          <a:prstGeom prst="rect">
            <a:avLst/>
          </a:prstGeom>
        </p:spPr>
        <p:txBody>
          <a:bodyPr lIns="0" tIns="0" rIns="0" bIns="0"/>
          <a:lstStyle>
            <a:lvl1pPr marL="0" indent="0">
              <a:lnSpc>
                <a:spcPct val="100000"/>
              </a:lnSpc>
              <a:buNone/>
              <a:defRPr sz="440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t>
            </a:r>
            <a:r>
              <a:rPr lang="fi-FI" err="1"/>
              <a:t>adipiscing</a:t>
            </a:r>
            <a:r>
              <a:rPr lang="fi-FI"/>
              <a:t> elit. Maecenas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spTree>
    <p:extLst>
      <p:ext uri="{BB962C8B-B14F-4D97-AF65-F5344CB8AC3E}">
        <p14:creationId xmlns:p14="http://schemas.microsoft.com/office/powerpoint/2010/main" val="27119457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42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p:cNvSpPr>
            <a:spLocks noGrp="1"/>
          </p:cNvSpPr>
          <p:nvPr>
            <p:ph type="body" sz="half" idx="11" hasCustomPrompt="1"/>
          </p:nvPr>
        </p:nvSpPr>
        <p:spPr>
          <a:xfrm>
            <a:off x="1007534" y="2345901"/>
            <a:ext cx="10225545" cy="1803020"/>
          </a:xfrm>
          <a:prstGeom prst="rect">
            <a:avLst/>
          </a:prstGeom>
        </p:spPr>
        <p:txBody>
          <a:bodyPr lIns="0" rIns="0"/>
          <a:lstStyle>
            <a:lvl1pPr marL="0" indent="0" algn="l">
              <a:lnSpc>
                <a:spcPct val="100000"/>
              </a:lnSpc>
              <a:spcBef>
                <a:spcPts val="0"/>
              </a:spcBef>
              <a:buNone/>
              <a:defRPr sz="5333" b="1" baseline="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Divider – Headline</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5600"/>
            <a:ext cx="2626491" cy="1142400"/>
          </a:xfrm>
          <a:prstGeom prst="rect">
            <a:avLst/>
          </a:prstGeom>
        </p:spPr>
      </p:pic>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a:p>
        </p:txBody>
      </p:sp>
    </p:spTree>
    <p:extLst>
      <p:ext uri="{BB962C8B-B14F-4D97-AF65-F5344CB8AC3E}">
        <p14:creationId xmlns:p14="http://schemas.microsoft.com/office/powerpoint/2010/main" val="147857775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2001"/>
            <a:ext cx="2736980" cy="1142983"/>
          </a:xfrm>
          <a:prstGeom prst="rect">
            <a:avLst/>
          </a:prstGeom>
        </p:spPr>
      </p:pic>
      <p:sp>
        <p:nvSpPr>
          <p:cNvPr id="4" name="Text Placeholder 3"/>
          <p:cNvSpPr>
            <a:spLocks noGrp="1"/>
          </p:cNvSpPr>
          <p:nvPr>
            <p:ph type="body" sz="half" idx="2" hasCustomPrompt="1"/>
          </p:nvPr>
        </p:nvSpPr>
        <p:spPr>
          <a:xfrm>
            <a:off x="383119" y="3487879"/>
            <a:ext cx="4020608" cy="2193525"/>
          </a:xfrm>
          <a:prstGeom prst="rect">
            <a:avLst/>
          </a:prstGeom>
        </p:spPr>
        <p:txBody>
          <a:bodyPr lIns="0" tIns="0" rIns="0" bIns="0"/>
          <a:lstStyle>
            <a:lvl1pPr marL="0" indent="0">
              <a:lnSpc>
                <a:spcPct val="100000"/>
              </a:lnSpc>
              <a:spcBef>
                <a:spcPts val="0"/>
              </a:spcBef>
              <a:buNone/>
              <a:defRPr sz="3733" b="1" i="0" baseline="0">
                <a:solidFill>
                  <a:schemeClr val="tx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Sub Headline</a:t>
            </a:r>
          </a:p>
        </p:txBody>
      </p:sp>
      <p:sp>
        <p:nvSpPr>
          <p:cNvPr id="11" name="Text Placeholder 3"/>
          <p:cNvSpPr>
            <a:spLocks noGrp="1"/>
          </p:cNvSpPr>
          <p:nvPr>
            <p:ph type="body" sz="half" idx="10" hasCustomPrompt="1"/>
          </p:nvPr>
        </p:nvSpPr>
        <p:spPr>
          <a:xfrm>
            <a:off x="383119" y="535140"/>
            <a:ext cx="4020608" cy="2330625"/>
          </a:xfrm>
          <a:prstGeom prst="rect">
            <a:avLst/>
          </a:prstGeom>
        </p:spPr>
        <p:txBody>
          <a:bodyPr lIns="0" tIns="0" rIns="0" bIns="0"/>
          <a:lstStyle>
            <a:lvl1pPr marL="0" indent="0">
              <a:lnSpc>
                <a:spcPct val="100000"/>
              </a:lnSpc>
              <a:buNone/>
              <a:defRPr sz="53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Body slide title</a:t>
            </a:r>
          </a:p>
        </p:txBody>
      </p:sp>
      <p:sp>
        <p:nvSpPr>
          <p:cNvPr id="21" name="Text Placeholder 3"/>
          <p:cNvSpPr>
            <a:spLocks noGrp="1"/>
          </p:cNvSpPr>
          <p:nvPr>
            <p:ph type="body" sz="half" idx="12" hasCustomPrompt="1"/>
          </p:nvPr>
        </p:nvSpPr>
        <p:spPr>
          <a:xfrm>
            <a:off x="4872039" y="618262"/>
            <a:ext cx="6840536" cy="5063143"/>
          </a:xfrm>
          <a:prstGeom prst="rect">
            <a:avLst/>
          </a:prstGeom>
        </p:spPr>
        <p:txBody>
          <a:bodyPr wrap="square" lIns="0" tIns="0" rIns="0" bIns="0"/>
          <a:lstStyle>
            <a:lvl1pPr marL="0" marR="0" indent="0" algn="l" defTabSz="914377" rtl="0" eaLnBrk="1" fontAlgn="auto" latinLnBrk="0" hangingPunct="1">
              <a:lnSpc>
                <a:spcPct val="100000"/>
              </a:lnSpc>
              <a:spcBef>
                <a:spcPts val="1000"/>
              </a:spcBef>
              <a:spcAft>
                <a:spcPts val="0"/>
              </a:spcAft>
              <a:buClrTx/>
              <a:buSzTx/>
              <a:buFontTx/>
              <a:buNone/>
              <a:tabLst/>
              <a:defRPr lang="en-US" sz="2800" b="1" kern="1200" dirty="0">
                <a:solidFill>
                  <a:schemeClr val="tx1"/>
                </a:solidFill>
                <a:latin typeface="+mn-lt"/>
                <a:ea typeface="+mn-ea"/>
                <a:cs typeface="+mn-cs"/>
              </a:defRPr>
            </a:lvl1pPr>
            <a:lvl2pPr marL="457189" indent="0">
              <a:buFontTx/>
              <a:buNone/>
              <a:defRPr sz="2800"/>
            </a:lvl2pPr>
            <a:lvl3pPr marL="838179" indent="0">
              <a:buFontTx/>
              <a:buNone/>
              <a:defRPr sz="2133"/>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8905067" y="6464839"/>
            <a:ext cx="2743200" cy="230431"/>
          </a:xfrm>
          <a:prstGeom prst="rect">
            <a:avLst/>
          </a:prstGeom>
        </p:spPr>
        <p:txBody>
          <a:bodyPr vert="horz" lIns="91440" tIns="45720" rIns="91440" bIns="45720" rtlCol="0" anchor="ctr"/>
          <a:lstStyle>
            <a:lvl1pPr algn="r">
              <a:defRPr sz="1200" baseline="0">
                <a:solidFill>
                  <a:schemeClr val="tx1"/>
                </a:solidFill>
              </a:defRPr>
            </a:lvl1pPr>
          </a:lstStyle>
          <a:p>
            <a:fld id="{28F7F04C-F568-F649-A2AE-EA61C66B69B4}" type="slidenum">
              <a:rPr lang="en-US" smtClean="0"/>
              <a:pPr/>
              <a:t>‹#›</a:t>
            </a:fld>
            <a:endParaRPr lang="en-US"/>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8905067" y="6230321"/>
            <a:ext cx="2743200" cy="234519"/>
          </a:xfrm>
          <a:prstGeom prst="rect">
            <a:avLst/>
          </a:prstGeom>
        </p:spPr>
        <p:txBody>
          <a:bodyPr vert="horz" lIns="91440" tIns="45720" rIns="91440" bIns="45720" rtlCol="0" anchor="ctr"/>
          <a:lstStyle>
            <a:lvl1pPr algn="r">
              <a:defRPr sz="1200" baseline="0">
                <a:solidFill>
                  <a:schemeClr val="tx1"/>
                </a:solidFill>
              </a:defRPr>
            </a:lvl1pPr>
          </a:lstStyle>
          <a:p>
            <a:r>
              <a:rPr lang="fi-FI"/>
              <a:t>dd.mm.yyyy</a:t>
            </a:r>
            <a:endParaRPr lang="en-US"/>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2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3561509569"/>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905067" y="6464839"/>
            <a:ext cx="2743200" cy="230431"/>
          </a:xfrm>
          <a:prstGeom prst="rect">
            <a:avLst/>
          </a:prstGeom>
        </p:spPr>
        <p:txBody>
          <a:bodyPr vert="horz" lIns="91440" tIns="45720" rIns="91440" bIns="45720" rtlCol="0" anchor="ctr"/>
          <a:lstStyle>
            <a:lvl1pPr algn="r">
              <a:defRPr sz="1200" baseline="0">
                <a:solidFill>
                  <a:schemeClr val="tx1"/>
                </a:solidFill>
              </a:defRPr>
            </a:lvl1pPr>
          </a:lstStyle>
          <a:p>
            <a:fld id="{28F7F04C-F568-F649-A2AE-EA61C66B69B4}" type="slidenum">
              <a:rPr lang="en-US" smtClean="0"/>
              <a:pPr/>
              <a:t>‹#›</a:t>
            </a:fld>
            <a:endParaRPr lang="en-US"/>
          </a:p>
        </p:txBody>
      </p:sp>
      <p:sp>
        <p:nvSpPr>
          <p:cNvPr id="4" name="Date Placeholder 3"/>
          <p:cNvSpPr>
            <a:spLocks noGrp="1"/>
          </p:cNvSpPr>
          <p:nvPr>
            <p:ph type="dt" sz="half" idx="2"/>
          </p:nvPr>
        </p:nvSpPr>
        <p:spPr>
          <a:xfrm>
            <a:off x="8905067" y="6230321"/>
            <a:ext cx="2743200" cy="234519"/>
          </a:xfrm>
          <a:prstGeom prst="rect">
            <a:avLst/>
          </a:prstGeom>
        </p:spPr>
        <p:txBody>
          <a:bodyPr vert="horz" lIns="91440" tIns="45720" rIns="91440" bIns="45720" rtlCol="0" anchor="ctr"/>
          <a:lstStyle>
            <a:lvl1pPr algn="r">
              <a:defRPr sz="1200" baseline="0">
                <a:solidFill>
                  <a:schemeClr val="tx1"/>
                </a:solidFill>
              </a:defRPr>
            </a:lvl1pPr>
          </a:lstStyle>
          <a:p>
            <a:r>
              <a:rPr lang="fi-FI"/>
              <a:t>dd.mm.yyyy</a:t>
            </a:r>
            <a:endParaRPr lang="en-US"/>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2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4237329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sldNum="0" hdr="0" ftr="0" dt="0"/>
  <p:txStyles>
    <p:title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forms.gle/gWfGRaCuk2X9rnSX8" TargetMode="External"/><Relationship Id="rId2" Type="http://schemas.openxmlformats.org/officeDocument/2006/relationships/hyperlink" Target="https://wiki.eduuni.fi/pages/resumedraft.action?draftId=246264356&amp;draftShareId=79e95f23-d97d-42f2-af4f-c29d52a3991a&amp;"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0788" y="2065061"/>
            <a:ext cx="5158849" cy="761031"/>
          </a:xfrm>
        </p:spPr>
        <p:txBody>
          <a:bodyPr/>
          <a:lstStyle/>
          <a:p>
            <a:r>
              <a:rPr lang="en-US" err="1"/>
              <a:t>Datakoulutus</a:t>
            </a:r>
            <a:r>
              <a:rPr lang="en-US"/>
              <a:t> - työryhmän kuulumisia</a:t>
            </a:r>
            <a:endParaRPr lang="fi-FI"/>
          </a:p>
        </p:txBody>
      </p:sp>
      <p:sp>
        <p:nvSpPr>
          <p:cNvPr id="4" name="Tekstin paikkamerkki 3"/>
          <p:cNvSpPr>
            <a:spLocks noGrp="1"/>
          </p:cNvSpPr>
          <p:nvPr>
            <p:ph type="body" sz="half" idx="11"/>
          </p:nvPr>
        </p:nvSpPr>
        <p:spPr/>
        <p:txBody>
          <a:bodyPr/>
          <a:lstStyle/>
          <a:p>
            <a:r>
              <a:rPr lang="en-US"/>
              <a:t>Anne Sunikka</a:t>
            </a:r>
            <a:endParaRPr lang="fi-FI"/>
          </a:p>
        </p:txBody>
      </p:sp>
      <p:sp>
        <p:nvSpPr>
          <p:cNvPr id="5" name="Tekstin paikkamerkki 4"/>
          <p:cNvSpPr>
            <a:spLocks noGrp="1"/>
          </p:cNvSpPr>
          <p:nvPr>
            <p:ph type="body" sz="half" idx="12"/>
          </p:nvPr>
        </p:nvSpPr>
        <p:spPr>
          <a:xfrm>
            <a:off x="589865" y="4229829"/>
            <a:ext cx="5158849" cy="432072"/>
          </a:xfrm>
        </p:spPr>
        <p:txBody>
          <a:bodyPr lIns="0" tIns="0" rIns="0" bIns="0" anchor="t"/>
          <a:lstStyle/>
          <a:p>
            <a:r>
              <a:rPr lang="en-US" err="1">
                <a:latin typeface="arial"/>
                <a:cs typeface="arial"/>
              </a:rPr>
              <a:t>Avoimen</a:t>
            </a:r>
            <a:r>
              <a:rPr lang="en-US">
                <a:latin typeface="arial"/>
                <a:cs typeface="arial"/>
              </a:rPr>
              <a:t> </a:t>
            </a:r>
            <a:r>
              <a:rPr lang="en-US" err="1">
                <a:latin typeface="arial"/>
                <a:cs typeface="arial"/>
              </a:rPr>
              <a:t>tieteen</a:t>
            </a:r>
            <a:r>
              <a:rPr lang="en-US">
                <a:latin typeface="arial"/>
                <a:cs typeface="arial"/>
              </a:rPr>
              <a:t> </a:t>
            </a:r>
            <a:r>
              <a:rPr lang="en-US" err="1">
                <a:latin typeface="arial"/>
                <a:cs typeface="arial"/>
              </a:rPr>
              <a:t>syyspäivät</a:t>
            </a:r>
            <a:r>
              <a:rPr lang="en-US">
                <a:latin typeface="arial"/>
                <a:cs typeface="arial"/>
              </a:rPr>
              <a:t> </a:t>
            </a:r>
            <a:endParaRPr lang="fi-FI">
              <a:latin typeface="arial"/>
              <a:cs typeface="arial"/>
            </a:endParaRPr>
          </a:p>
          <a:p>
            <a:r>
              <a:rPr lang="en-US">
                <a:latin typeface="arial"/>
                <a:cs typeface="arial"/>
              </a:rPr>
              <a:t>24-25.11.2021</a:t>
            </a:r>
            <a:endParaRPr lang="fi-FI">
              <a:latin typeface="arial"/>
              <a:cs typeface="arial"/>
            </a:endParaRPr>
          </a:p>
          <a:p>
            <a:endParaRPr lang="fi-FI"/>
          </a:p>
        </p:txBody>
      </p:sp>
      <p:pic>
        <p:nvPicPr>
          <p:cNvPr id="1026" name="Picture 2" descr="Research Data Management (RDM) and Open Science | Aalto University description pic">
            <a:extLst>
              <a:ext uri="{FF2B5EF4-FFF2-40B4-BE49-F238E27FC236}">
                <a16:creationId xmlns:a16="http://schemas.microsoft.com/office/drawing/2014/main" id="{E8C980DB-6980-4598-AAF7-10190370A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714" y="433578"/>
            <a:ext cx="6209017" cy="26989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C by attribution 4.0 https://creativecommons.org/licenses/by/4&#10;.0/&#10;Your are free to: Share — copy and redistribute the material in any medium or format&#10;Adapt — remix, transform, and build upon the material for any purpose, even commercially.&#10;Under the terms:&#10;Attribution — You must give appropriate credit, provide a link to the license, and indicate if changes were made. You may do so in any reasonable manner, but not in any way that suggests the licensor endorses you or your use.&#10;No additional restrictions — You may not apply legal terms or technological measures that legally restrict others from doing anything the license permits.">
            <a:extLst>
              <a:ext uri="{FF2B5EF4-FFF2-40B4-BE49-F238E27FC236}">
                <a16:creationId xmlns:a16="http://schemas.microsoft.com/office/drawing/2014/main" id="{9CAB7B3F-D647-4314-BB6C-50B2F27201B3}"/>
              </a:ext>
            </a:extLst>
          </p:cNvPr>
          <p:cNvPicPr>
            <a:picLocks noChangeAspect="1"/>
          </p:cNvPicPr>
          <p:nvPr/>
        </p:nvPicPr>
        <p:blipFill>
          <a:blip r:embed="rId4"/>
          <a:stretch>
            <a:fillRect/>
          </a:stretch>
        </p:blipFill>
        <p:spPr>
          <a:xfrm>
            <a:off x="2183911" y="5922108"/>
            <a:ext cx="1181100" cy="406400"/>
          </a:xfrm>
          <a:prstGeom prst="rect">
            <a:avLst/>
          </a:prstGeom>
        </p:spPr>
      </p:pic>
    </p:spTree>
    <p:extLst>
      <p:ext uri="{BB962C8B-B14F-4D97-AF65-F5344CB8AC3E}">
        <p14:creationId xmlns:p14="http://schemas.microsoft.com/office/powerpoint/2010/main" val="144030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9B8F7A-1E53-4312-A12F-1D5F55B12118}"/>
              </a:ext>
            </a:extLst>
          </p:cNvPr>
          <p:cNvSpPr>
            <a:spLocks noGrp="1"/>
          </p:cNvSpPr>
          <p:nvPr>
            <p:ph type="body" sz="half" idx="10"/>
          </p:nvPr>
        </p:nvSpPr>
        <p:spPr/>
        <p:txBody>
          <a:bodyPr/>
          <a:lstStyle/>
          <a:p>
            <a:r>
              <a:rPr lang="en-US" err="1"/>
              <a:t>Tulossa</a:t>
            </a:r>
            <a:r>
              <a:rPr lang="en-US"/>
              <a:t> </a:t>
            </a:r>
            <a:r>
              <a:rPr lang="en-US" err="1"/>
              <a:t>marras</a:t>
            </a:r>
            <a:r>
              <a:rPr lang="en-US"/>
              <a:t> - </a:t>
            </a:r>
            <a:r>
              <a:rPr lang="en-US" err="1"/>
              <a:t>joulukuussa</a:t>
            </a:r>
            <a:endParaRPr lang="fi-FI"/>
          </a:p>
        </p:txBody>
      </p:sp>
      <p:sp>
        <p:nvSpPr>
          <p:cNvPr id="3" name="Text Placeholder 2">
            <a:extLst>
              <a:ext uri="{FF2B5EF4-FFF2-40B4-BE49-F238E27FC236}">
                <a16:creationId xmlns:a16="http://schemas.microsoft.com/office/drawing/2014/main" id="{6FB715B2-0558-4983-8B17-AE3461FF565A}"/>
              </a:ext>
            </a:extLst>
          </p:cNvPr>
          <p:cNvSpPr>
            <a:spLocks noGrp="1"/>
          </p:cNvSpPr>
          <p:nvPr>
            <p:ph type="body" sz="half" idx="11"/>
          </p:nvPr>
        </p:nvSpPr>
        <p:spPr>
          <a:xfrm>
            <a:off x="389771" y="1212105"/>
            <a:ext cx="11421555" cy="5495823"/>
          </a:xfrm>
          <a:solidFill>
            <a:schemeClr val="bg1"/>
          </a:solidFill>
        </p:spPr>
        <p:txBody>
          <a:bodyPr lIns="0" tIns="0" rIns="0" bIns="0" anchor="t"/>
          <a:lstStyle/>
          <a:p>
            <a:r>
              <a:rPr lang="en-US" dirty="0" err="1"/>
              <a:t>K</a:t>
            </a:r>
            <a:r>
              <a:rPr lang="en-US" sz="2133" dirty="0" err="1"/>
              <a:t>iitokset</a:t>
            </a:r>
            <a:r>
              <a:rPr lang="en-US" sz="2133" dirty="0"/>
              <a:t> </a:t>
            </a:r>
            <a:r>
              <a:rPr lang="en-US" sz="2133" dirty="0" err="1"/>
              <a:t>datatukikyselyyn</a:t>
            </a:r>
            <a:r>
              <a:rPr lang="en-US" sz="2133" dirty="0"/>
              <a:t> </a:t>
            </a:r>
            <a:r>
              <a:rPr lang="en-US" sz="2133" dirty="0" err="1"/>
              <a:t>vastanneille</a:t>
            </a:r>
            <a:r>
              <a:rPr lang="en-US" sz="2133" dirty="0"/>
              <a:t> 13 </a:t>
            </a:r>
            <a:r>
              <a:rPr lang="en-US" sz="2133" dirty="0" err="1"/>
              <a:t>yliopistolle</a:t>
            </a:r>
            <a:r>
              <a:rPr lang="en-US" sz="2133" dirty="0"/>
              <a:t>, 18 </a:t>
            </a:r>
            <a:r>
              <a:rPr lang="en-US" sz="2133" dirty="0" err="1"/>
              <a:t>ammattikorkeakoululle</a:t>
            </a:r>
            <a:r>
              <a:rPr lang="en-US" sz="2133" dirty="0"/>
              <a:t> ja 5 </a:t>
            </a:r>
            <a:r>
              <a:rPr lang="en-US" sz="2133" dirty="0" err="1"/>
              <a:t>tutkimuslaitokselle</a:t>
            </a:r>
            <a:r>
              <a:rPr lang="en-US" sz="2133" dirty="0"/>
              <a:t>!</a:t>
            </a:r>
            <a:endParaRPr lang="en-US" sz="2133" dirty="0">
              <a:cs typeface="Arial"/>
            </a:endParaRPr>
          </a:p>
          <a:p>
            <a:pPr lvl="1" indent="-361518"/>
            <a:r>
              <a:rPr lang="en-US" sz="2133" dirty="0" err="1"/>
              <a:t>Alustavat</a:t>
            </a:r>
            <a:r>
              <a:rPr lang="en-US" sz="2133" dirty="0"/>
              <a:t> </a:t>
            </a:r>
            <a:r>
              <a:rPr lang="en-US" sz="2133" dirty="0" err="1"/>
              <a:t>tulokset</a:t>
            </a:r>
            <a:r>
              <a:rPr lang="en-US" sz="2133" dirty="0"/>
              <a:t> </a:t>
            </a:r>
            <a:r>
              <a:rPr lang="en-US" sz="2133" dirty="0" err="1"/>
              <a:t>julkaistu</a:t>
            </a:r>
            <a:r>
              <a:rPr lang="en-US" sz="2133" dirty="0"/>
              <a:t> (</a:t>
            </a:r>
            <a:r>
              <a:rPr lang="en-US" sz="2133" dirty="0">
                <a:ea typeface="+mn-lt"/>
                <a:cs typeface="+mn-lt"/>
                <a:hlinkClick r:id="rId2"/>
              </a:rPr>
              <a:t>Kyselyn tulokset 11.11.2021 - Finn-ARMA - Eduuni-wiki</a:t>
            </a:r>
            <a:r>
              <a:rPr lang="en-US" sz="2133" dirty="0"/>
              <a:t>)</a:t>
            </a:r>
            <a:endParaRPr lang="en-US" sz="2133" dirty="0">
              <a:cs typeface="Arial" panose="020B0604020202020204"/>
            </a:endParaRPr>
          </a:p>
          <a:p>
            <a:pPr marL="1072700" lvl="2" indent="-234521"/>
            <a:r>
              <a:rPr lang="en-US" sz="1867" dirty="0" err="1">
                <a:cs typeface="Arial"/>
              </a:rPr>
              <a:t>Kansallinen</a:t>
            </a:r>
            <a:r>
              <a:rPr lang="en-US" sz="1867" dirty="0">
                <a:cs typeface="Arial"/>
              </a:rPr>
              <a:t> </a:t>
            </a:r>
            <a:r>
              <a:rPr lang="en-US" sz="1867" dirty="0" err="1">
                <a:cs typeface="Arial"/>
              </a:rPr>
              <a:t>kehityskohde</a:t>
            </a:r>
            <a:r>
              <a:rPr lang="en-US" sz="1867" dirty="0">
                <a:cs typeface="Arial"/>
              </a:rPr>
              <a:t>: 74% </a:t>
            </a:r>
            <a:r>
              <a:rPr lang="en-US" sz="1867" dirty="0" err="1">
                <a:cs typeface="Arial"/>
              </a:rPr>
              <a:t>mielestä</a:t>
            </a:r>
            <a:r>
              <a:rPr lang="en-US" sz="1867" dirty="0">
                <a:cs typeface="Arial"/>
              </a:rPr>
              <a:t> </a:t>
            </a:r>
            <a:r>
              <a:rPr lang="en-US" sz="1867" dirty="0" err="1">
                <a:cs typeface="Arial"/>
              </a:rPr>
              <a:t>hyvän</a:t>
            </a:r>
            <a:r>
              <a:rPr lang="en-US" sz="1867" dirty="0">
                <a:cs typeface="Arial"/>
              </a:rPr>
              <a:t> </a:t>
            </a:r>
            <a:r>
              <a:rPr lang="en-US" sz="1867" dirty="0" err="1">
                <a:cs typeface="Arial"/>
              </a:rPr>
              <a:t>aineistonhallinnan</a:t>
            </a:r>
            <a:r>
              <a:rPr lang="en-US" sz="1867" dirty="0">
                <a:cs typeface="Arial"/>
              </a:rPr>
              <a:t> ja/tai </a:t>
            </a:r>
            <a:r>
              <a:rPr lang="en-US" sz="1867" dirty="0" err="1">
                <a:cs typeface="Arial"/>
              </a:rPr>
              <a:t>datan</a:t>
            </a:r>
            <a:r>
              <a:rPr lang="en-US" sz="1867" dirty="0">
                <a:cs typeface="Arial"/>
              </a:rPr>
              <a:t> </a:t>
            </a:r>
            <a:r>
              <a:rPr lang="en-US" sz="1867" dirty="0" err="1">
                <a:cs typeface="Arial"/>
              </a:rPr>
              <a:t>avaamisen</a:t>
            </a:r>
            <a:r>
              <a:rPr lang="en-US" sz="1867" dirty="0">
                <a:cs typeface="Arial"/>
              </a:rPr>
              <a:t> </a:t>
            </a:r>
            <a:r>
              <a:rPr lang="en-US" sz="1867" dirty="0" err="1">
                <a:cs typeface="Arial"/>
              </a:rPr>
              <a:t>pitäsi</a:t>
            </a:r>
            <a:r>
              <a:rPr lang="en-US" sz="1867" dirty="0">
                <a:cs typeface="Arial"/>
              </a:rPr>
              <a:t> </a:t>
            </a:r>
            <a:r>
              <a:rPr lang="en-US" sz="1867" dirty="0" err="1">
                <a:cs typeface="Arial"/>
              </a:rPr>
              <a:t>selkeästi</a:t>
            </a:r>
            <a:r>
              <a:rPr lang="en-US" sz="1867" dirty="0">
                <a:cs typeface="Arial"/>
              </a:rPr>
              <a:t> </a:t>
            </a:r>
            <a:r>
              <a:rPr lang="en-US" sz="1867" dirty="0" err="1">
                <a:cs typeface="Arial"/>
              </a:rPr>
              <a:t>meritoida</a:t>
            </a:r>
            <a:r>
              <a:rPr lang="en-US" sz="1867" dirty="0">
                <a:cs typeface="Arial"/>
              </a:rPr>
              <a:t> </a:t>
            </a:r>
            <a:r>
              <a:rPr lang="en-US" sz="1867" dirty="0" err="1">
                <a:cs typeface="Arial"/>
              </a:rPr>
              <a:t>tutkijoita</a:t>
            </a:r>
            <a:r>
              <a:rPr lang="en-US" sz="1867" dirty="0">
                <a:cs typeface="Arial"/>
              </a:rPr>
              <a:t>.</a:t>
            </a:r>
          </a:p>
          <a:p>
            <a:pPr marL="1072700" lvl="2" indent="-234521"/>
            <a:r>
              <a:rPr lang="en-US" sz="1867" dirty="0" err="1">
                <a:cs typeface="Arial"/>
              </a:rPr>
              <a:t>Organisaatiokohtainen</a:t>
            </a:r>
            <a:r>
              <a:rPr lang="en-US" sz="1867" dirty="0">
                <a:cs typeface="Arial"/>
              </a:rPr>
              <a:t> </a:t>
            </a:r>
            <a:r>
              <a:rPr lang="en-US" sz="1867" dirty="0" err="1">
                <a:cs typeface="Arial"/>
              </a:rPr>
              <a:t>kehityskohde</a:t>
            </a:r>
            <a:r>
              <a:rPr lang="en-US" sz="1867" dirty="0">
                <a:cs typeface="Arial"/>
              </a:rPr>
              <a:t>: 60% </a:t>
            </a:r>
            <a:r>
              <a:rPr lang="en-US" sz="1867" dirty="0" err="1">
                <a:cs typeface="Arial"/>
              </a:rPr>
              <a:t>mielestä</a:t>
            </a:r>
            <a:r>
              <a:rPr lang="en-US" sz="1867" dirty="0">
                <a:cs typeface="Arial"/>
              </a:rPr>
              <a:t> </a:t>
            </a:r>
            <a:r>
              <a:rPr lang="en-US" sz="1867" dirty="0" err="1">
                <a:cs typeface="Arial"/>
              </a:rPr>
              <a:t>yhteistyötä</a:t>
            </a:r>
            <a:r>
              <a:rPr lang="en-US" sz="1867" dirty="0">
                <a:cs typeface="Arial"/>
              </a:rPr>
              <a:t> </a:t>
            </a:r>
            <a:r>
              <a:rPr lang="en-US" sz="1867" dirty="0" err="1">
                <a:cs typeface="Arial"/>
              </a:rPr>
              <a:t>pitäisi</a:t>
            </a:r>
            <a:r>
              <a:rPr lang="en-US" sz="1867" dirty="0">
                <a:cs typeface="Arial"/>
              </a:rPr>
              <a:t> </a:t>
            </a:r>
            <a:r>
              <a:rPr lang="en-US" sz="1867" dirty="0" err="1">
                <a:cs typeface="Arial"/>
              </a:rPr>
              <a:t>tiivistä</a:t>
            </a:r>
            <a:r>
              <a:rPr lang="en-US" sz="1867" dirty="0">
                <a:cs typeface="Arial"/>
              </a:rPr>
              <a:t> </a:t>
            </a:r>
            <a:r>
              <a:rPr lang="en-US" sz="1867" dirty="0" err="1">
                <a:cs typeface="Arial"/>
              </a:rPr>
              <a:t>oman</a:t>
            </a:r>
            <a:r>
              <a:rPr lang="en-US" sz="1867" dirty="0">
                <a:cs typeface="Arial"/>
              </a:rPr>
              <a:t> </a:t>
            </a:r>
            <a:r>
              <a:rPr lang="en-US" sz="1867" dirty="0" err="1">
                <a:cs typeface="Arial"/>
              </a:rPr>
              <a:t>organisaation</a:t>
            </a:r>
            <a:r>
              <a:rPr lang="en-US" sz="1867" dirty="0">
                <a:cs typeface="Arial"/>
              </a:rPr>
              <a:t> </a:t>
            </a:r>
            <a:r>
              <a:rPr lang="en-US" sz="1867" dirty="0" err="1">
                <a:cs typeface="Arial"/>
              </a:rPr>
              <a:t>eri</a:t>
            </a:r>
            <a:r>
              <a:rPr lang="en-US" sz="1867" dirty="0">
                <a:cs typeface="Arial"/>
              </a:rPr>
              <a:t> </a:t>
            </a:r>
            <a:r>
              <a:rPr lang="en-US" sz="1867" dirty="0" err="1">
                <a:cs typeface="Arial"/>
              </a:rPr>
              <a:t>asiantuntijoiden</a:t>
            </a:r>
            <a:r>
              <a:rPr lang="en-US" sz="1867" dirty="0">
                <a:cs typeface="Arial"/>
              </a:rPr>
              <a:t> </a:t>
            </a:r>
            <a:r>
              <a:rPr lang="en-US" sz="1867" dirty="0" err="1">
                <a:cs typeface="Arial"/>
              </a:rPr>
              <a:t>kanssa</a:t>
            </a:r>
            <a:r>
              <a:rPr lang="en-US" sz="1867" dirty="0">
                <a:cs typeface="Arial"/>
              </a:rPr>
              <a:t> </a:t>
            </a:r>
            <a:r>
              <a:rPr lang="en-US" sz="1867" dirty="0" err="1">
                <a:cs typeface="Arial"/>
              </a:rPr>
              <a:t>datatukipalveluiden</a:t>
            </a:r>
            <a:r>
              <a:rPr lang="en-US" sz="1867" dirty="0">
                <a:cs typeface="Arial"/>
              </a:rPr>
              <a:t> </a:t>
            </a:r>
            <a:r>
              <a:rPr lang="en-US" sz="1867" dirty="0" err="1">
                <a:cs typeface="Arial"/>
              </a:rPr>
              <a:t>kehittämiseksi</a:t>
            </a:r>
            <a:r>
              <a:rPr lang="en-US" sz="1867" dirty="0">
                <a:cs typeface="Arial"/>
              </a:rPr>
              <a:t>.</a:t>
            </a:r>
          </a:p>
          <a:p>
            <a:pPr lvl="1" indent="-361518"/>
            <a:r>
              <a:rPr lang="en-US" sz="2133" dirty="0" err="1"/>
              <a:t>Aineisto</a:t>
            </a:r>
            <a:r>
              <a:rPr lang="en-US" sz="2133" dirty="0"/>
              <a:t> </a:t>
            </a:r>
            <a:r>
              <a:rPr lang="en-US" sz="2133" dirty="0" err="1"/>
              <a:t>avataan</a:t>
            </a:r>
            <a:r>
              <a:rPr lang="en-US" sz="2133" dirty="0"/>
              <a:t> </a:t>
            </a:r>
            <a:r>
              <a:rPr lang="en-US" sz="2133" dirty="0" err="1"/>
              <a:t>Tietoarkistossa</a:t>
            </a:r>
            <a:endParaRPr lang="en-US" sz="2133">
              <a:cs typeface="Arial" panose="020B0604020202020204"/>
            </a:endParaRPr>
          </a:p>
          <a:p>
            <a:r>
              <a:rPr lang="en-US" sz="2133" dirty="0" err="1"/>
              <a:t>Datanhallinta</a:t>
            </a:r>
            <a:r>
              <a:rPr lang="en-US" sz="2133" dirty="0"/>
              <a:t> ja </a:t>
            </a:r>
            <a:r>
              <a:rPr lang="en-US" sz="2133" dirty="0" err="1"/>
              <a:t>varttuneet</a:t>
            </a:r>
            <a:r>
              <a:rPr lang="en-US" sz="2133" dirty="0"/>
              <a:t> </a:t>
            </a:r>
            <a:r>
              <a:rPr lang="en-US" sz="2133" dirty="0" err="1"/>
              <a:t>tutkijat</a:t>
            </a:r>
            <a:endParaRPr lang="en-US" sz="2133" dirty="0">
              <a:cs typeface="Arial"/>
            </a:endParaRPr>
          </a:p>
          <a:p>
            <a:pPr marL="457189" indent="-457189">
              <a:buFont typeface="Arial" panose="020B0604020202020204" pitchFamily="34" charset="0"/>
              <a:buChar char="•"/>
            </a:pPr>
            <a:r>
              <a:rPr lang="en-US" sz="2133" b="0" dirty="0"/>
              <a:t>Juttu </a:t>
            </a:r>
            <a:r>
              <a:rPr lang="en-US" sz="2133" b="0" dirty="0" err="1"/>
              <a:t>työryhmän</a:t>
            </a:r>
            <a:r>
              <a:rPr lang="en-US" sz="2133" b="0" dirty="0"/>
              <a:t> </a:t>
            </a:r>
            <a:r>
              <a:rPr lang="en-US" sz="2133" b="0" dirty="0" err="1"/>
              <a:t>tuotoksista</a:t>
            </a:r>
            <a:r>
              <a:rPr lang="en-US" sz="2133" b="0" dirty="0"/>
              <a:t> </a:t>
            </a:r>
            <a:r>
              <a:rPr lang="en-US" sz="2133" b="0" dirty="0" err="1"/>
              <a:t>tulossa</a:t>
            </a:r>
            <a:r>
              <a:rPr lang="en-US" sz="2133" b="0" dirty="0"/>
              <a:t> avointiede.fi </a:t>
            </a:r>
            <a:r>
              <a:rPr lang="en-US" sz="2133" b="0" dirty="0" err="1"/>
              <a:t>sivulle</a:t>
            </a:r>
            <a:endParaRPr lang="en-US" sz="2133" b="0" dirty="0">
              <a:cs typeface="Arial"/>
            </a:endParaRPr>
          </a:p>
          <a:p>
            <a:r>
              <a:rPr lang="en-US" sz="2133" dirty="0" err="1"/>
              <a:t>Kysely</a:t>
            </a:r>
            <a:r>
              <a:rPr lang="en-US" sz="2133" dirty="0"/>
              <a:t> </a:t>
            </a:r>
            <a:r>
              <a:rPr lang="en-US" sz="2133" dirty="0" err="1"/>
              <a:t>organisaatioiden</a:t>
            </a:r>
            <a:r>
              <a:rPr lang="en-US" sz="2133" dirty="0"/>
              <a:t> </a:t>
            </a:r>
            <a:r>
              <a:rPr lang="en-US" sz="2133" dirty="0" err="1"/>
              <a:t>järjestämistä</a:t>
            </a:r>
            <a:r>
              <a:rPr lang="en-US" sz="2133" dirty="0"/>
              <a:t> </a:t>
            </a:r>
            <a:r>
              <a:rPr lang="en-US" sz="2133" dirty="0" err="1"/>
              <a:t>datakoulutuksista</a:t>
            </a:r>
            <a:r>
              <a:rPr lang="en-US" sz="2133" dirty="0"/>
              <a:t>. </a:t>
            </a:r>
            <a:r>
              <a:rPr lang="en-US" sz="2133" dirty="0" err="1"/>
              <a:t>Kiitoksia</a:t>
            </a:r>
            <a:r>
              <a:rPr lang="en-US" sz="2133" dirty="0"/>
              <a:t> jo </a:t>
            </a:r>
            <a:r>
              <a:rPr lang="en-US" sz="2133" dirty="0" err="1"/>
              <a:t>vastanneille</a:t>
            </a:r>
            <a:r>
              <a:rPr lang="en-US" sz="2133" dirty="0"/>
              <a:t>!</a:t>
            </a:r>
            <a:endParaRPr lang="en-US" sz="2133" dirty="0">
              <a:cs typeface="Arial"/>
            </a:endParaRPr>
          </a:p>
          <a:p>
            <a:pPr marL="457189" indent="-457189">
              <a:buFont typeface="Arial" panose="020B0604020202020204" pitchFamily="34" charset="0"/>
              <a:buChar char="•"/>
            </a:pPr>
            <a:r>
              <a:rPr lang="en-US" sz="2133" b="0" dirty="0" err="1"/>
              <a:t>Osallistu</a:t>
            </a:r>
            <a:r>
              <a:rPr lang="en-US" sz="2133" b="0" dirty="0"/>
              <a:t> </a:t>
            </a:r>
            <a:r>
              <a:rPr lang="en-US" sz="2133" b="0" dirty="0" err="1"/>
              <a:t>kyselyyn</a:t>
            </a:r>
            <a:r>
              <a:rPr lang="en-US" sz="2133" b="0" dirty="0"/>
              <a:t> (</a:t>
            </a:r>
            <a:r>
              <a:rPr lang="en-US" sz="2133" b="0" dirty="0">
                <a:ea typeface="+mn-lt"/>
                <a:cs typeface="+mn-lt"/>
                <a:hlinkClick r:id="rId3"/>
              </a:rPr>
              <a:t>https://forms.gle/gWfGRaCuk2X9rnSX8</a:t>
            </a:r>
            <a:r>
              <a:rPr lang="en-US" sz="2133" b="0" dirty="0"/>
              <a:t>). </a:t>
            </a:r>
            <a:r>
              <a:rPr lang="en-US" sz="2133" b="0" dirty="0" err="1"/>
              <a:t>Linkkiä</a:t>
            </a:r>
            <a:r>
              <a:rPr lang="en-US" sz="2133" b="0" dirty="0"/>
              <a:t> </a:t>
            </a:r>
            <a:r>
              <a:rPr lang="en-US" sz="2133" b="0" dirty="0" err="1"/>
              <a:t>voi</a:t>
            </a:r>
            <a:r>
              <a:rPr lang="en-US" sz="2133" b="0" dirty="0"/>
              <a:t> </a:t>
            </a:r>
            <a:r>
              <a:rPr lang="en-US" sz="2133" b="0" dirty="0" err="1"/>
              <a:t>jakaa</a:t>
            </a:r>
            <a:r>
              <a:rPr lang="en-US" sz="2133" b="0" dirty="0"/>
              <a:t>.</a:t>
            </a:r>
            <a:endParaRPr lang="en-US" sz="2133" b="0" dirty="0">
              <a:cs typeface="Arial"/>
            </a:endParaRPr>
          </a:p>
          <a:p>
            <a:pPr marL="457189" indent="-457189">
              <a:buFont typeface="Arial" panose="020B0604020202020204" pitchFamily="34" charset="0"/>
              <a:buChar char="•"/>
            </a:pPr>
            <a:r>
              <a:rPr lang="en-US" sz="2133" b="0" dirty="0" err="1"/>
              <a:t>Kyselyyn</a:t>
            </a:r>
            <a:r>
              <a:rPr lang="en-US" sz="2133" b="0" dirty="0"/>
              <a:t> </a:t>
            </a:r>
            <a:r>
              <a:rPr lang="en-US" sz="2133" b="0" dirty="0" err="1"/>
              <a:t>voi</a:t>
            </a:r>
            <a:r>
              <a:rPr lang="en-US" sz="2133" b="0" dirty="0"/>
              <a:t> </a:t>
            </a:r>
            <a:r>
              <a:rPr lang="en-US" sz="2133" b="0" dirty="0" err="1"/>
              <a:t>vastata</a:t>
            </a:r>
            <a:r>
              <a:rPr lang="en-US" sz="2133" b="0" dirty="0"/>
              <a:t> </a:t>
            </a:r>
            <a:r>
              <a:rPr lang="en-US" sz="2133" b="0" dirty="0">
                <a:ea typeface="+mn-lt"/>
                <a:cs typeface="+mn-lt"/>
              </a:rPr>
              <a:t>12.12.2021 </a:t>
            </a:r>
            <a:r>
              <a:rPr lang="en-US" sz="2133" b="0" dirty="0" err="1">
                <a:ea typeface="+mn-lt"/>
                <a:cs typeface="+mn-lt"/>
              </a:rPr>
              <a:t>asti</a:t>
            </a:r>
            <a:r>
              <a:rPr lang="en-US" sz="2133" b="0" dirty="0">
                <a:ea typeface="+mn-lt"/>
                <a:cs typeface="+mn-lt"/>
              </a:rPr>
              <a:t>.</a:t>
            </a:r>
            <a:endParaRPr lang="en-US" sz="2133" b="0">
              <a:cs typeface="Arial"/>
            </a:endParaRPr>
          </a:p>
          <a:p>
            <a:pPr marL="457189" indent="-457189">
              <a:buFont typeface="Arial" panose="020B0604020202020204" pitchFamily="34" charset="0"/>
              <a:buChar char="•"/>
            </a:pPr>
            <a:endParaRPr lang="en-US" b="0"/>
          </a:p>
          <a:p>
            <a:endParaRPr lang="fi-FI"/>
          </a:p>
        </p:txBody>
      </p:sp>
    </p:spTree>
    <p:extLst>
      <p:ext uri="{BB962C8B-B14F-4D97-AF65-F5344CB8AC3E}">
        <p14:creationId xmlns:p14="http://schemas.microsoft.com/office/powerpoint/2010/main" val="234204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B74FE-3131-48E3-BF8A-82127AF629CB}"/>
              </a:ext>
            </a:extLst>
          </p:cNvPr>
          <p:cNvSpPr>
            <a:spLocks noGrp="1"/>
          </p:cNvSpPr>
          <p:nvPr>
            <p:ph type="body" sz="half" idx="10"/>
          </p:nvPr>
        </p:nvSpPr>
        <p:spPr/>
        <p:txBody>
          <a:bodyPr/>
          <a:lstStyle/>
          <a:p>
            <a:r>
              <a:rPr lang="en-US" err="1"/>
              <a:t>Tulossa</a:t>
            </a:r>
            <a:r>
              <a:rPr lang="en-US"/>
              <a:t> </a:t>
            </a:r>
            <a:r>
              <a:rPr lang="en-US" err="1"/>
              <a:t>keväällä</a:t>
            </a:r>
            <a:endParaRPr lang="fi-FI"/>
          </a:p>
        </p:txBody>
      </p:sp>
      <p:sp>
        <p:nvSpPr>
          <p:cNvPr id="3" name="Text Placeholder 2">
            <a:extLst>
              <a:ext uri="{FF2B5EF4-FFF2-40B4-BE49-F238E27FC236}">
                <a16:creationId xmlns:a16="http://schemas.microsoft.com/office/drawing/2014/main" id="{A59B9C79-9CFD-4A63-A29C-4CD7BD6B7368}"/>
              </a:ext>
            </a:extLst>
          </p:cNvPr>
          <p:cNvSpPr>
            <a:spLocks noGrp="1"/>
          </p:cNvSpPr>
          <p:nvPr>
            <p:ph type="body" sz="half" idx="11"/>
          </p:nvPr>
        </p:nvSpPr>
        <p:spPr>
          <a:xfrm>
            <a:off x="381679" y="1006399"/>
            <a:ext cx="11323863" cy="4876792"/>
          </a:xfrm>
        </p:spPr>
        <p:txBody>
          <a:bodyPr lIns="0" tIns="0" rIns="0" bIns="0" anchor="t"/>
          <a:lstStyle/>
          <a:p>
            <a:r>
              <a:rPr lang="en-US" dirty="0" err="1"/>
              <a:t>Datakoulutuskyselyn</a:t>
            </a:r>
            <a:r>
              <a:rPr lang="en-US" dirty="0"/>
              <a:t> </a:t>
            </a:r>
            <a:r>
              <a:rPr lang="en-US" dirty="0" err="1"/>
              <a:t>tulokset</a:t>
            </a:r>
            <a:endParaRPr lang="en-US" dirty="0"/>
          </a:p>
          <a:p>
            <a:pPr marL="457189" indent="-457189">
              <a:buFont typeface="Arial" panose="020B0604020202020204" pitchFamily="34" charset="0"/>
              <a:buChar char="•"/>
            </a:pPr>
            <a:r>
              <a:rPr lang="en-US" b="0" dirty="0" err="1"/>
              <a:t>Tulokset</a:t>
            </a:r>
            <a:r>
              <a:rPr lang="en-US" b="0" dirty="0"/>
              <a:t> ja </a:t>
            </a:r>
            <a:r>
              <a:rPr lang="en-US" b="0" dirty="0" err="1"/>
              <a:t>aineisto</a:t>
            </a:r>
            <a:r>
              <a:rPr lang="en-US" b="0" dirty="0"/>
              <a:t> </a:t>
            </a:r>
            <a:r>
              <a:rPr lang="en-US" b="0" dirty="0" err="1"/>
              <a:t>avataan</a:t>
            </a:r>
            <a:r>
              <a:rPr lang="en-US" b="0" dirty="0"/>
              <a:t> </a:t>
            </a:r>
            <a:r>
              <a:rPr lang="en-US" b="0" dirty="0" err="1"/>
              <a:t>maaliskuussa</a:t>
            </a:r>
            <a:r>
              <a:rPr lang="en-US" b="0" dirty="0"/>
              <a:t> </a:t>
            </a:r>
            <a:r>
              <a:rPr lang="en-US" b="0" dirty="0" err="1"/>
              <a:t>Zenodossa</a:t>
            </a:r>
            <a:endParaRPr lang="en-US" b="0" dirty="0" err="1">
              <a:cs typeface="Arial"/>
            </a:endParaRPr>
          </a:p>
          <a:p>
            <a:r>
              <a:rPr lang="en-US" dirty="0" err="1"/>
              <a:t>Datanhallinta</a:t>
            </a:r>
            <a:r>
              <a:rPr lang="en-US" dirty="0"/>
              <a:t> ja </a:t>
            </a:r>
            <a:r>
              <a:rPr lang="en-US" dirty="0" err="1"/>
              <a:t>opiskelijat</a:t>
            </a:r>
            <a:endParaRPr lang="en-US" dirty="0"/>
          </a:p>
          <a:p>
            <a:pPr marL="457189" indent="-457189">
              <a:buFont typeface="Arial" panose="020B0604020202020204" pitchFamily="34" charset="0"/>
              <a:buChar char="•"/>
            </a:pPr>
            <a:r>
              <a:rPr lang="en-US" b="0" dirty="0" err="1">
                <a:cs typeface="Arial"/>
              </a:rPr>
              <a:t>Laaditaan</a:t>
            </a:r>
            <a:r>
              <a:rPr lang="en-US" b="0" dirty="0">
                <a:cs typeface="Arial"/>
              </a:rPr>
              <a:t> </a:t>
            </a:r>
            <a:r>
              <a:rPr lang="en-US" b="0" dirty="0" err="1">
                <a:cs typeface="Arial"/>
              </a:rPr>
              <a:t>osaamistavoitteet</a:t>
            </a:r>
            <a:r>
              <a:rPr lang="en-US" b="0" dirty="0">
                <a:cs typeface="Arial"/>
              </a:rPr>
              <a:t> </a:t>
            </a:r>
            <a:r>
              <a:rPr lang="en-US" b="0" dirty="0" err="1">
                <a:cs typeface="Arial"/>
              </a:rPr>
              <a:t>ryhmittäin</a:t>
            </a:r>
            <a:r>
              <a:rPr lang="en-US" b="0" dirty="0">
                <a:cs typeface="Arial"/>
              </a:rPr>
              <a:t>: </a:t>
            </a:r>
            <a:r>
              <a:rPr lang="en-US" b="0" dirty="0" err="1">
                <a:cs typeface="Arial"/>
              </a:rPr>
              <a:t>opinnäytetyöntekijät</a:t>
            </a:r>
            <a:r>
              <a:rPr lang="en-US" b="0" dirty="0">
                <a:cs typeface="Arial"/>
              </a:rPr>
              <a:t> (</a:t>
            </a:r>
            <a:r>
              <a:rPr lang="en-US" b="0" dirty="0" err="1">
                <a:cs typeface="Arial"/>
              </a:rPr>
              <a:t>sekä</a:t>
            </a:r>
            <a:r>
              <a:rPr lang="en-US" b="0" dirty="0">
                <a:cs typeface="Arial"/>
              </a:rPr>
              <a:t> </a:t>
            </a:r>
            <a:r>
              <a:rPr lang="en-US" b="0" dirty="0" err="1">
                <a:cs typeface="Arial"/>
              </a:rPr>
              <a:t>alempi</a:t>
            </a:r>
            <a:r>
              <a:rPr lang="en-US" b="0" dirty="0">
                <a:cs typeface="Arial"/>
              </a:rPr>
              <a:t> </a:t>
            </a:r>
            <a:r>
              <a:rPr lang="en-US" b="0" dirty="0" err="1">
                <a:cs typeface="Arial"/>
              </a:rPr>
              <a:t>että</a:t>
            </a:r>
            <a:r>
              <a:rPr lang="en-US" b="0" dirty="0">
                <a:cs typeface="Arial"/>
              </a:rPr>
              <a:t> </a:t>
            </a:r>
            <a:r>
              <a:rPr lang="en-US" b="0" dirty="0" err="1">
                <a:cs typeface="Arial"/>
              </a:rPr>
              <a:t>ylempi</a:t>
            </a:r>
            <a:r>
              <a:rPr lang="en-US" b="0" dirty="0">
                <a:cs typeface="Arial"/>
              </a:rPr>
              <a:t> </a:t>
            </a:r>
            <a:r>
              <a:rPr lang="en-US" b="0" dirty="0" err="1">
                <a:cs typeface="Arial"/>
              </a:rPr>
              <a:t>aste</a:t>
            </a:r>
            <a:r>
              <a:rPr lang="en-US" b="0" dirty="0">
                <a:cs typeface="Arial"/>
              </a:rPr>
              <a:t>), </a:t>
            </a:r>
            <a:r>
              <a:rPr lang="en-US" b="0" dirty="0" err="1">
                <a:cs typeface="Arial"/>
              </a:rPr>
              <a:t>tohtoriopiskelijat</a:t>
            </a:r>
            <a:r>
              <a:rPr lang="en-US" b="0" dirty="0">
                <a:cs typeface="Arial"/>
              </a:rPr>
              <a:t>, </a:t>
            </a:r>
            <a:r>
              <a:rPr lang="en-US" b="0" dirty="0" err="1">
                <a:cs typeface="Arial"/>
              </a:rPr>
              <a:t>opinnäytetyönohjaajat</a:t>
            </a:r>
            <a:endParaRPr lang="en-US" b="0" dirty="0">
              <a:cs typeface="Arial"/>
            </a:endParaRPr>
          </a:p>
          <a:p>
            <a:pPr marL="457189" indent="-457189">
              <a:buFont typeface="Arial" panose="020B0604020202020204" pitchFamily="34" charset="0"/>
              <a:buChar char="•"/>
            </a:pPr>
            <a:r>
              <a:rPr lang="en-US" b="0" dirty="0" err="1"/>
              <a:t>Suunnitelmissa</a:t>
            </a:r>
            <a:r>
              <a:rPr lang="en-US" b="0" dirty="0"/>
              <a:t>:</a:t>
            </a:r>
            <a:endParaRPr lang="en-US" dirty="0">
              <a:cs typeface="Arial"/>
            </a:endParaRPr>
          </a:p>
          <a:p>
            <a:pPr marL="1295368" lvl="1" indent="-361518"/>
            <a:r>
              <a:rPr lang="en-US" dirty="0" err="1"/>
              <a:t>Julkaista</a:t>
            </a:r>
            <a:r>
              <a:rPr lang="en-US" b="0" dirty="0"/>
              <a:t> </a:t>
            </a:r>
            <a:r>
              <a:rPr lang="en-US" b="0" dirty="0" err="1"/>
              <a:t>artikkeli</a:t>
            </a:r>
            <a:r>
              <a:rPr lang="en-US" b="0" dirty="0"/>
              <a:t> – </a:t>
            </a:r>
            <a:r>
              <a:rPr lang="en-US" b="0" dirty="0" err="1"/>
              <a:t>esim</a:t>
            </a:r>
            <a:r>
              <a:rPr lang="en-US" b="0" dirty="0"/>
              <a:t>. </a:t>
            </a:r>
            <a:r>
              <a:rPr lang="en-US" b="0" dirty="0" err="1"/>
              <a:t>otetaan</a:t>
            </a:r>
            <a:r>
              <a:rPr lang="en-US" b="0" dirty="0"/>
              <a:t> </a:t>
            </a:r>
            <a:r>
              <a:rPr lang="en-US" dirty="0" err="1"/>
              <a:t>yhden</a:t>
            </a:r>
            <a:r>
              <a:rPr lang="en-US" b="0" dirty="0"/>
              <a:t> </a:t>
            </a:r>
            <a:r>
              <a:rPr lang="en-US" dirty="0" err="1"/>
              <a:t>kohderyhmän</a:t>
            </a:r>
            <a:r>
              <a:rPr lang="en-US" dirty="0"/>
              <a:t> </a:t>
            </a:r>
            <a:r>
              <a:rPr lang="en-US" dirty="0" err="1"/>
              <a:t>osaamistavoitteet</a:t>
            </a:r>
            <a:r>
              <a:rPr lang="en-US" dirty="0"/>
              <a:t> </a:t>
            </a:r>
            <a:r>
              <a:rPr lang="en-US" dirty="0" err="1"/>
              <a:t>lähempään</a:t>
            </a:r>
            <a:r>
              <a:rPr lang="en-US" dirty="0"/>
              <a:t> </a:t>
            </a:r>
            <a:r>
              <a:rPr lang="en-US" dirty="0" err="1"/>
              <a:t>tarkasteluun</a:t>
            </a:r>
            <a:r>
              <a:rPr lang="en-US" dirty="0"/>
              <a:t>. </a:t>
            </a:r>
            <a:endParaRPr lang="en-US" dirty="0">
              <a:cs typeface="Arial"/>
            </a:endParaRPr>
          </a:p>
          <a:p>
            <a:pPr marL="1295368" lvl="1" indent="-361518"/>
            <a:r>
              <a:rPr lang="en-US" b="0" dirty="0" err="1">
                <a:cs typeface="Arial"/>
              </a:rPr>
              <a:t>Raportti</a:t>
            </a:r>
            <a:r>
              <a:rPr lang="en-US" b="0" dirty="0">
                <a:cs typeface="Arial"/>
              </a:rPr>
              <a:t>/</a:t>
            </a:r>
            <a:r>
              <a:rPr lang="en-US" b="0" dirty="0" err="1">
                <a:cs typeface="Arial"/>
              </a:rPr>
              <a:t>ohjekirja</a:t>
            </a:r>
            <a:r>
              <a:rPr lang="en-US" b="0" dirty="0">
                <a:cs typeface="Arial"/>
              </a:rPr>
              <a:t> </a:t>
            </a:r>
            <a:r>
              <a:rPr lang="en-US" b="0" dirty="0" err="1">
                <a:cs typeface="Arial"/>
              </a:rPr>
              <a:t>esim</a:t>
            </a:r>
            <a:r>
              <a:rPr lang="en-US" b="0" dirty="0">
                <a:cs typeface="Arial"/>
              </a:rPr>
              <a:t>. </a:t>
            </a:r>
            <a:r>
              <a:rPr lang="en-US" b="0" dirty="0" err="1">
                <a:cs typeface="Arial"/>
              </a:rPr>
              <a:t>ohjaajan</a:t>
            </a:r>
            <a:r>
              <a:rPr lang="en-US" b="0" dirty="0">
                <a:cs typeface="Arial"/>
              </a:rPr>
              <a:t> </a:t>
            </a:r>
            <a:r>
              <a:rPr lang="en-US" b="0" dirty="0" err="1">
                <a:cs typeface="Arial"/>
              </a:rPr>
              <a:t>avuksi</a:t>
            </a:r>
            <a:r>
              <a:rPr lang="en-US" b="0" dirty="0">
                <a:cs typeface="Arial"/>
              </a:rPr>
              <a:t> </a:t>
            </a:r>
            <a:r>
              <a:rPr lang="en-US" b="0" dirty="0" err="1">
                <a:cs typeface="Arial"/>
              </a:rPr>
              <a:t>julkaistaan</a:t>
            </a:r>
            <a:r>
              <a:rPr lang="en-US" b="0" dirty="0">
                <a:cs typeface="Arial"/>
              </a:rPr>
              <a:t> </a:t>
            </a:r>
            <a:r>
              <a:rPr lang="en-US" b="0" dirty="0" err="1">
                <a:cs typeface="Arial"/>
              </a:rPr>
              <a:t>avoimien</a:t>
            </a:r>
            <a:r>
              <a:rPr lang="en-US" b="0" dirty="0">
                <a:cs typeface="Arial"/>
              </a:rPr>
              <a:t> </a:t>
            </a:r>
            <a:r>
              <a:rPr lang="en-US" b="0" dirty="0" err="1">
                <a:cs typeface="Arial"/>
              </a:rPr>
              <a:t>oppimateriaalien</a:t>
            </a:r>
            <a:r>
              <a:rPr lang="en-US" b="0" dirty="0">
                <a:cs typeface="Arial"/>
              </a:rPr>
              <a:t> </a:t>
            </a:r>
            <a:r>
              <a:rPr lang="en-US" b="0" dirty="0" err="1">
                <a:cs typeface="Arial"/>
              </a:rPr>
              <a:t>alustalla</a:t>
            </a:r>
            <a:r>
              <a:rPr lang="en-US" b="0" dirty="0">
                <a:cs typeface="Arial"/>
              </a:rPr>
              <a:t>.</a:t>
            </a:r>
          </a:p>
          <a:p>
            <a:pPr marL="457189" indent="-457189">
              <a:buChar char="•"/>
            </a:pPr>
            <a:endParaRPr lang="en-US" b="0">
              <a:cs typeface="Arial"/>
            </a:endParaRPr>
          </a:p>
          <a:p>
            <a:endParaRPr lang="en-US">
              <a:cs typeface="Arial" panose="020B0604020202020204"/>
            </a:endParaRPr>
          </a:p>
          <a:p>
            <a:endParaRPr lang="fi-FI">
              <a:cs typeface="Arial" panose="020B0604020202020204"/>
            </a:endParaRPr>
          </a:p>
        </p:txBody>
      </p:sp>
    </p:spTree>
    <p:extLst>
      <p:ext uri="{BB962C8B-B14F-4D97-AF65-F5344CB8AC3E}">
        <p14:creationId xmlns:p14="http://schemas.microsoft.com/office/powerpoint/2010/main" val="2133836451"/>
      </p:ext>
    </p:extLst>
  </p:cSld>
  <p:clrMapOvr>
    <a:masterClrMapping/>
  </p:clrMapOvr>
</p:sld>
</file>

<file path=ppt/theme/theme1.xml><?xml version="1.0" encoding="utf-8"?>
<a:theme xmlns:a="http://schemas.openxmlformats.org/drawingml/2006/main" name="1_Office-teema">
  <a:themeElements>
    <a:clrScheme name="Mukautettu 1">
      <a:dk1>
        <a:sysClr val="windowText" lastClr="000000"/>
      </a:dk1>
      <a:lt1>
        <a:sysClr val="window" lastClr="FFFFFF"/>
      </a:lt1>
      <a:dk2>
        <a:srgbClr val="005EB8"/>
      </a:dk2>
      <a:lt2>
        <a:srgbClr val="669ED4"/>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169_black.potx" id="{E317CB2F-2B06-4C29-BA0A-E1C053682C02}" vid="{FC0938FB-93C8-41A2-BD85-9FECC1749D3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Words>
  <Application>Microsoft Office PowerPoint</Application>
  <PresentationFormat>Laajakuva</PresentationFormat>
  <Paragraphs>25</Paragraphs>
  <Slides>3</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vt:i4>
      </vt:variant>
    </vt:vector>
  </HeadingPairs>
  <TitlesOfParts>
    <vt:vector size="7" baseType="lpstr">
      <vt:lpstr>Arial</vt:lpstr>
      <vt:lpstr>Arial</vt:lpstr>
      <vt:lpstr>Calibri</vt:lpstr>
      <vt:lpstr>1_Office-teema</vt:lpstr>
      <vt:lpstr>Datakoulutus - työryhmän kuulumisia</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Datakoulutus - työryhmän kuulumisia</dc:title>
  <dc:creator>Ilmari Jauhiainen</dc:creator>
  <cp:lastModifiedBy>Ilmari Jauhiainen</cp:lastModifiedBy>
  <cp:revision>1</cp:revision>
  <dcterms:created xsi:type="dcterms:W3CDTF">2021-11-26T11:57:09Z</dcterms:created>
  <dcterms:modified xsi:type="dcterms:W3CDTF">2021-11-26T11:57:27Z</dcterms:modified>
</cp:coreProperties>
</file>