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2" r:id="rId2"/>
    <p:sldId id="305" r:id="rId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3">
            <a:extLst>
              <a:ext uri="{FF2B5EF4-FFF2-40B4-BE49-F238E27FC236}">
                <a16:creationId xmlns:a16="http://schemas.microsoft.com/office/drawing/2014/main" id="{49EEA1C4-E8EA-4577-8DD5-4B118DBA31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0860618" y="179918"/>
            <a:ext cx="1032933" cy="129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grpSp>
        <p:nvGrpSpPr>
          <p:cNvPr id="62" name="Group 61" descr="Åbo Akademi University logotype">
            <a:extLst>
              <a:ext uri="{FF2B5EF4-FFF2-40B4-BE49-F238E27FC236}">
                <a16:creationId xmlns:a16="http://schemas.microsoft.com/office/drawing/2014/main" id="{7BF3CA40-173F-4BF3-B723-EB204C2C49FA}"/>
              </a:ext>
            </a:extLst>
          </p:cNvPr>
          <p:cNvGrpSpPr/>
          <p:nvPr userDrawn="1"/>
        </p:nvGrpSpPr>
        <p:grpSpPr>
          <a:xfrm>
            <a:off x="10862736" y="179918"/>
            <a:ext cx="1030817" cy="1297517"/>
            <a:chOff x="8147051" y="134938"/>
            <a:chExt cx="773113" cy="973138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DAA45657-041C-4608-B5BB-0BAED34BB090}"/>
                </a:ext>
              </a:extLst>
            </p:cNvPr>
            <p:cNvGrpSpPr/>
            <p:nvPr userDrawn="1"/>
          </p:nvGrpSpPr>
          <p:grpSpPr>
            <a:xfrm>
              <a:off x="8147051" y="835026"/>
              <a:ext cx="773113" cy="273050"/>
              <a:chOff x="8147051" y="835026"/>
              <a:chExt cx="773113" cy="273050"/>
            </a:xfrm>
          </p:grpSpPr>
          <p:sp>
            <p:nvSpPr>
              <p:cNvPr id="72" name="Freeform 6">
                <a:extLst>
                  <a:ext uri="{FF2B5EF4-FFF2-40B4-BE49-F238E27FC236}">
                    <a16:creationId xmlns:a16="http://schemas.microsoft.com/office/drawing/2014/main" id="{7214A32F-4752-4238-8732-ADC49FB432B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251826" y="985838"/>
                <a:ext cx="577850" cy="122238"/>
              </a:xfrm>
              <a:custGeom>
                <a:avLst/>
                <a:gdLst>
                  <a:gd name="T0" fmla="*/ 308 w 331"/>
                  <a:gd name="T1" fmla="*/ 52 h 70"/>
                  <a:gd name="T2" fmla="*/ 297 w 331"/>
                  <a:gd name="T3" fmla="*/ 62 h 70"/>
                  <a:gd name="T4" fmla="*/ 322 w 331"/>
                  <a:gd name="T5" fmla="*/ 41 h 70"/>
                  <a:gd name="T6" fmla="*/ 315 w 331"/>
                  <a:gd name="T7" fmla="*/ 36 h 70"/>
                  <a:gd name="T8" fmla="*/ 311 w 331"/>
                  <a:gd name="T9" fmla="*/ 36 h 70"/>
                  <a:gd name="T10" fmla="*/ 272 w 331"/>
                  <a:gd name="T11" fmla="*/ 9 h 70"/>
                  <a:gd name="T12" fmla="*/ 267 w 331"/>
                  <a:gd name="T13" fmla="*/ 23 h 70"/>
                  <a:gd name="T14" fmla="*/ 275 w 331"/>
                  <a:gd name="T15" fmla="*/ 51 h 70"/>
                  <a:gd name="T16" fmla="*/ 290 w 331"/>
                  <a:gd name="T17" fmla="*/ 46 h 70"/>
                  <a:gd name="T18" fmla="*/ 282 w 331"/>
                  <a:gd name="T19" fmla="*/ 23 h 70"/>
                  <a:gd name="T20" fmla="*/ 282 w 331"/>
                  <a:gd name="T21" fmla="*/ 16 h 70"/>
                  <a:gd name="T22" fmla="*/ 256 w 331"/>
                  <a:gd name="T23" fmla="*/ 0 h 70"/>
                  <a:gd name="T24" fmla="*/ 261 w 331"/>
                  <a:gd name="T25" fmla="*/ 5 h 70"/>
                  <a:gd name="T26" fmla="*/ 251 w 331"/>
                  <a:gd name="T27" fmla="*/ 16 h 70"/>
                  <a:gd name="T28" fmla="*/ 261 w 331"/>
                  <a:gd name="T29" fmla="*/ 16 h 70"/>
                  <a:gd name="T30" fmla="*/ 243 w 331"/>
                  <a:gd name="T31" fmla="*/ 42 h 70"/>
                  <a:gd name="T32" fmla="*/ 232 w 331"/>
                  <a:gd name="T33" fmla="*/ 22 h 70"/>
                  <a:gd name="T34" fmla="*/ 232 w 331"/>
                  <a:gd name="T35" fmla="*/ 15 h 70"/>
                  <a:gd name="T36" fmla="*/ 234 w 331"/>
                  <a:gd name="T37" fmla="*/ 43 h 70"/>
                  <a:gd name="T38" fmla="*/ 217 w 331"/>
                  <a:gd name="T39" fmla="*/ 51 h 70"/>
                  <a:gd name="T40" fmla="*/ 201 w 331"/>
                  <a:gd name="T41" fmla="*/ 34 h 70"/>
                  <a:gd name="T42" fmla="*/ 213 w 331"/>
                  <a:gd name="T43" fmla="*/ 24 h 70"/>
                  <a:gd name="T44" fmla="*/ 200 w 331"/>
                  <a:gd name="T45" fmla="*/ 23 h 70"/>
                  <a:gd name="T46" fmla="*/ 191 w 331"/>
                  <a:gd name="T47" fmla="*/ 16 h 70"/>
                  <a:gd name="T48" fmla="*/ 159 w 331"/>
                  <a:gd name="T49" fmla="*/ 30 h 70"/>
                  <a:gd name="T50" fmla="*/ 159 w 331"/>
                  <a:gd name="T51" fmla="*/ 30 h 70"/>
                  <a:gd name="T52" fmla="*/ 168 w 331"/>
                  <a:gd name="T53" fmla="*/ 15 h 70"/>
                  <a:gd name="T54" fmla="*/ 182 w 331"/>
                  <a:gd name="T55" fmla="*/ 51 h 70"/>
                  <a:gd name="T56" fmla="*/ 159 w 331"/>
                  <a:gd name="T57" fmla="*/ 37 h 70"/>
                  <a:gd name="T58" fmla="*/ 124 w 331"/>
                  <a:gd name="T59" fmla="*/ 53 h 70"/>
                  <a:gd name="T60" fmla="*/ 137 w 331"/>
                  <a:gd name="T61" fmla="*/ 16 h 70"/>
                  <a:gd name="T62" fmla="*/ 129 w 331"/>
                  <a:gd name="T63" fmla="*/ 44 h 70"/>
                  <a:gd name="T64" fmla="*/ 110 w 331"/>
                  <a:gd name="T65" fmla="*/ 16 h 70"/>
                  <a:gd name="T66" fmla="*/ 99 w 331"/>
                  <a:gd name="T67" fmla="*/ 10 h 70"/>
                  <a:gd name="T68" fmla="*/ 104 w 331"/>
                  <a:gd name="T69" fmla="*/ 16 h 70"/>
                  <a:gd name="T70" fmla="*/ 104 w 331"/>
                  <a:gd name="T71" fmla="*/ 53 h 70"/>
                  <a:gd name="T72" fmla="*/ 60 w 331"/>
                  <a:gd name="T73" fmla="*/ 53 h 70"/>
                  <a:gd name="T74" fmla="*/ 68 w 331"/>
                  <a:gd name="T75" fmla="*/ 22 h 70"/>
                  <a:gd name="T76" fmla="*/ 84 w 331"/>
                  <a:gd name="T77" fmla="*/ 53 h 70"/>
                  <a:gd name="T78" fmla="*/ 59 w 331"/>
                  <a:gd name="T79" fmla="*/ 21 h 70"/>
                  <a:gd name="T80" fmla="*/ 50 w 331"/>
                  <a:gd name="T81" fmla="*/ 16 h 70"/>
                  <a:gd name="T82" fmla="*/ 0 w 331"/>
                  <a:gd name="T83" fmla="*/ 1 h 70"/>
                  <a:gd name="T84" fmla="*/ 40 w 331"/>
                  <a:gd name="T85" fmla="*/ 31 h 70"/>
                  <a:gd name="T86" fmla="*/ 31 w 331"/>
                  <a:gd name="T87" fmla="*/ 31 h 70"/>
                  <a:gd name="T88" fmla="*/ 9 w 331"/>
                  <a:gd name="T89" fmla="*/ 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1" h="70">
                    <a:moveTo>
                      <a:pt x="294" y="16"/>
                    </a:moveTo>
                    <a:cubicBezTo>
                      <a:pt x="307" y="50"/>
                      <a:pt x="307" y="50"/>
                      <a:pt x="307" y="50"/>
                    </a:cubicBezTo>
                    <a:cubicBezTo>
                      <a:pt x="308" y="51"/>
                      <a:pt x="308" y="51"/>
                      <a:pt x="308" y="52"/>
                    </a:cubicBezTo>
                    <a:cubicBezTo>
                      <a:pt x="308" y="52"/>
                      <a:pt x="308" y="53"/>
                      <a:pt x="307" y="53"/>
                    </a:cubicBezTo>
                    <a:cubicBezTo>
                      <a:pt x="306" y="56"/>
                      <a:pt x="304" y="58"/>
                      <a:pt x="302" y="59"/>
                    </a:cubicBezTo>
                    <a:cubicBezTo>
                      <a:pt x="300" y="61"/>
                      <a:pt x="298" y="62"/>
                      <a:pt x="297" y="62"/>
                    </a:cubicBezTo>
                    <a:cubicBezTo>
                      <a:pt x="299" y="70"/>
                      <a:pt x="299" y="70"/>
                      <a:pt x="299" y="70"/>
                    </a:cubicBezTo>
                    <a:cubicBezTo>
                      <a:pt x="301" y="70"/>
                      <a:pt x="305" y="68"/>
                      <a:pt x="309" y="65"/>
                    </a:cubicBezTo>
                    <a:cubicBezTo>
                      <a:pt x="313" y="61"/>
                      <a:pt x="317" y="55"/>
                      <a:pt x="322" y="41"/>
                    </a:cubicBezTo>
                    <a:cubicBezTo>
                      <a:pt x="331" y="16"/>
                      <a:pt x="331" y="16"/>
                      <a:pt x="331" y="16"/>
                    </a:cubicBezTo>
                    <a:cubicBezTo>
                      <a:pt x="321" y="16"/>
                      <a:pt x="321" y="16"/>
                      <a:pt x="321" y="16"/>
                    </a:cubicBezTo>
                    <a:cubicBezTo>
                      <a:pt x="315" y="36"/>
                      <a:pt x="315" y="36"/>
                      <a:pt x="315" y="36"/>
                    </a:cubicBezTo>
                    <a:cubicBezTo>
                      <a:pt x="315" y="38"/>
                      <a:pt x="314" y="41"/>
                      <a:pt x="313" y="43"/>
                    </a:cubicBezTo>
                    <a:cubicBezTo>
                      <a:pt x="313" y="43"/>
                      <a:pt x="313" y="43"/>
                      <a:pt x="313" y="43"/>
                    </a:cubicBezTo>
                    <a:cubicBezTo>
                      <a:pt x="312" y="41"/>
                      <a:pt x="312" y="38"/>
                      <a:pt x="311" y="36"/>
                    </a:cubicBezTo>
                    <a:cubicBezTo>
                      <a:pt x="304" y="16"/>
                      <a:pt x="304" y="16"/>
                      <a:pt x="304" y="16"/>
                    </a:cubicBezTo>
                    <a:lnTo>
                      <a:pt x="294" y="16"/>
                    </a:lnTo>
                    <a:close/>
                    <a:moveTo>
                      <a:pt x="272" y="9"/>
                    </a:moveTo>
                    <a:cubicBezTo>
                      <a:pt x="272" y="16"/>
                      <a:pt x="272" y="16"/>
                      <a:pt x="272" y="16"/>
                    </a:cubicBezTo>
                    <a:cubicBezTo>
                      <a:pt x="267" y="16"/>
                      <a:pt x="267" y="16"/>
                      <a:pt x="267" y="16"/>
                    </a:cubicBezTo>
                    <a:cubicBezTo>
                      <a:pt x="267" y="23"/>
                      <a:pt x="267" y="23"/>
                      <a:pt x="267" y="23"/>
                    </a:cubicBezTo>
                    <a:cubicBezTo>
                      <a:pt x="272" y="23"/>
                      <a:pt x="272" y="23"/>
                      <a:pt x="272" y="23"/>
                    </a:cubicBezTo>
                    <a:cubicBezTo>
                      <a:pt x="272" y="40"/>
                      <a:pt x="272" y="40"/>
                      <a:pt x="272" y="40"/>
                    </a:cubicBezTo>
                    <a:cubicBezTo>
                      <a:pt x="272" y="45"/>
                      <a:pt x="273" y="49"/>
                      <a:pt x="275" y="51"/>
                    </a:cubicBezTo>
                    <a:cubicBezTo>
                      <a:pt x="277" y="53"/>
                      <a:pt x="280" y="54"/>
                      <a:pt x="283" y="54"/>
                    </a:cubicBezTo>
                    <a:cubicBezTo>
                      <a:pt x="286" y="54"/>
                      <a:pt x="289" y="53"/>
                      <a:pt x="290" y="53"/>
                    </a:cubicBezTo>
                    <a:cubicBezTo>
                      <a:pt x="290" y="46"/>
                      <a:pt x="290" y="46"/>
                      <a:pt x="290" y="46"/>
                    </a:cubicBezTo>
                    <a:cubicBezTo>
                      <a:pt x="289" y="46"/>
                      <a:pt x="288" y="46"/>
                      <a:pt x="286" y="46"/>
                    </a:cubicBezTo>
                    <a:cubicBezTo>
                      <a:pt x="283" y="46"/>
                      <a:pt x="282" y="44"/>
                      <a:pt x="282" y="39"/>
                    </a:cubicBezTo>
                    <a:cubicBezTo>
                      <a:pt x="282" y="23"/>
                      <a:pt x="282" y="23"/>
                      <a:pt x="282" y="23"/>
                    </a:cubicBezTo>
                    <a:cubicBezTo>
                      <a:pt x="291" y="23"/>
                      <a:pt x="291" y="23"/>
                      <a:pt x="291" y="23"/>
                    </a:cubicBezTo>
                    <a:cubicBezTo>
                      <a:pt x="291" y="16"/>
                      <a:pt x="291" y="16"/>
                      <a:pt x="291" y="16"/>
                    </a:cubicBezTo>
                    <a:cubicBezTo>
                      <a:pt x="282" y="16"/>
                      <a:pt x="282" y="16"/>
                      <a:pt x="282" y="16"/>
                    </a:cubicBezTo>
                    <a:cubicBezTo>
                      <a:pt x="282" y="6"/>
                      <a:pt x="282" y="6"/>
                      <a:pt x="282" y="6"/>
                    </a:cubicBezTo>
                    <a:lnTo>
                      <a:pt x="272" y="9"/>
                    </a:lnTo>
                    <a:close/>
                    <a:moveTo>
                      <a:pt x="256" y="0"/>
                    </a:moveTo>
                    <a:cubicBezTo>
                      <a:pt x="253" y="0"/>
                      <a:pt x="251" y="2"/>
                      <a:pt x="251" y="5"/>
                    </a:cubicBezTo>
                    <a:cubicBezTo>
                      <a:pt x="251" y="8"/>
                      <a:pt x="253" y="10"/>
                      <a:pt x="256" y="10"/>
                    </a:cubicBezTo>
                    <a:cubicBezTo>
                      <a:pt x="259" y="10"/>
                      <a:pt x="261" y="8"/>
                      <a:pt x="261" y="5"/>
                    </a:cubicBezTo>
                    <a:cubicBezTo>
                      <a:pt x="261" y="2"/>
                      <a:pt x="259" y="0"/>
                      <a:pt x="256" y="0"/>
                    </a:cubicBezTo>
                    <a:moveTo>
                      <a:pt x="261" y="16"/>
                    </a:moveTo>
                    <a:cubicBezTo>
                      <a:pt x="251" y="16"/>
                      <a:pt x="251" y="16"/>
                      <a:pt x="251" y="16"/>
                    </a:cubicBezTo>
                    <a:cubicBezTo>
                      <a:pt x="251" y="53"/>
                      <a:pt x="251" y="53"/>
                      <a:pt x="251" y="53"/>
                    </a:cubicBezTo>
                    <a:cubicBezTo>
                      <a:pt x="261" y="53"/>
                      <a:pt x="261" y="53"/>
                      <a:pt x="261" y="53"/>
                    </a:cubicBezTo>
                    <a:lnTo>
                      <a:pt x="261" y="16"/>
                    </a:lnTo>
                    <a:close/>
                    <a:moveTo>
                      <a:pt x="217" y="51"/>
                    </a:moveTo>
                    <a:cubicBezTo>
                      <a:pt x="220" y="53"/>
                      <a:pt x="224" y="54"/>
                      <a:pt x="228" y="54"/>
                    </a:cubicBezTo>
                    <a:cubicBezTo>
                      <a:pt x="238" y="54"/>
                      <a:pt x="243" y="49"/>
                      <a:pt x="243" y="42"/>
                    </a:cubicBezTo>
                    <a:cubicBezTo>
                      <a:pt x="243" y="37"/>
                      <a:pt x="240" y="33"/>
                      <a:pt x="233" y="31"/>
                    </a:cubicBezTo>
                    <a:cubicBezTo>
                      <a:pt x="229" y="29"/>
                      <a:pt x="227" y="28"/>
                      <a:pt x="227" y="25"/>
                    </a:cubicBezTo>
                    <a:cubicBezTo>
                      <a:pt x="227" y="23"/>
                      <a:pt x="229" y="22"/>
                      <a:pt x="232" y="22"/>
                    </a:cubicBezTo>
                    <a:cubicBezTo>
                      <a:pt x="235" y="22"/>
                      <a:pt x="238" y="23"/>
                      <a:pt x="240" y="24"/>
                    </a:cubicBezTo>
                    <a:cubicBezTo>
                      <a:pt x="242" y="17"/>
                      <a:pt x="242" y="17"/>
                      <a:pt x="242" y="17"/>
                    </a:cubicBezTo>
                    <a:cubicBezTo>
                      <a:pt x="240" y="16"/>
                      <a:pt x="236" y="15"/>
                      <a:pt x="232" y="15"/>
                    </a:cubicBezTo>
                    <a:cubicBezTo>
                      <a:pt x="223" y="15"/>
                      <a:pt x="218" y="20"/>
                      <a:pt x="218" y="27"/>
                    </a:cubicBezTo>
                    <a:cubicBezTo>
                      <a:pt x="218" y="31"/>
                      <a:pt x="221" y="35"/>
                      <a:pt x="228" y="37"/>
                    </a:cubicBezTo>
                    <a:cubicBezTo>
                      <a:pt x="233" y="39"/>
                      <a:pt x="234" y="40"/>
                      <a:pt x="234" y="43"/>
                    </a:cubicBezTo>
                    <a:cubicBezTo>
                      <a:pt x="234" y="45"/>
                      <a:pt x="232" y="47"/>
                      <a:pt x="228" y="47"/>
                    </a:cubicBezTo>
                    <a:cubicBezTo>
                      <a:pt x="225" y="47"/>
                      <a:pt x="221" y="46"/>
                      <a:pt x="219" y="44"/>
                    </a:cubicBezTo>
                    <a:lnTo>
                      <a:pt x="217" y="51"/>
                    </a:lnTo>
                    <a:close/>
                    <a:moveTo>
                      <a:pt x="192" y="53"/>
                    </a:moveTo>
                    <a:cubicBezTo>
                      <a:pt x="201" y="53"/>
                      <a:pt x="201" y="53"/>
                      <a:pt x="201" y="53"/>
                    </a:cubicBezTo>
                    <a:cubicBezTo>
                      <a:pt x="201" y="34"/>
                      <a:pt x="201" y="34"/>
                      <a:pt x="201" y="34"/>
                    </a:cubicBezTo>
                    <a:cubicBezTo>
                      <a:pt x="201" y="33"/>
                      <a:pt x="201" y="32"/>
                      <a:pt x="201" y="31"/>
                    </a:cubicBezTo>
                    <a:cubicBezTo>
                      <a:pt x="202" y="27"/>
                      <a:pt x="205" y="24"/>
                      <a:pt x="210" y="24"/>
                    </a:cubicBezTo>
                    <a:cubicBezTo>
                      <a:pt x="211" y="24"/>
                      <a:pt x="212" y="24"/>
                      <a:pt x="213" y="24"/>
                    </a:cubicBezTo>
                    <a:cubicBezTo>
                      <a:pt x="213" y="15"/>
                      <a:pt x="213" y="15"/>
                      <a:pt x="213" y="15"/>
                    </a:cubicBezTo>
                    <a:cubicBezTo>
                      <a:pt x="212" y="15"/>
                      <a:pt x="211" y="15"/>
                      <a:pt x="210" y="15"/>
                    </a:cubicBezTo>
                    <a:cubicBezTo>
                      <a:pt x="206" y="15"/>
                      <a:pt x="202" y="17"/>
                      <a:pt x="200" y="23"/>
                    </a:cubicBezTo>
                    <a:cubicBezTo>
                      <a:pt x="200" y="23"/>
                      <a:pt x="200" y="23"/>
                      <a:pt x="200" y="23"/>
                    </a:cubicBezTo>
                    <a:cubicBezTo>
                      <a:pt x="200" y="16"/>
                      <a:pt x="200" y="16"/>
                      <a:pt x="200" y="16"/>
                    </a:cubicBezTo>
                    <a:cubicBezTo>
                      <a:pt x="191" y="16"/>
                      <a:pt x="191" y="16"/>
                      <a:pt x="191" y="16"/>
                    </a:cubicBezTo>
                    <a:cubicBezTo>
                      <a:pt x="192" y="19"/>
                      <a:pt x="192" y="23"/>
                      <a:pt x="192" y="28"/>
                    </a:cubicBezTo>
                    <a:lnTo>
                      <a:pt x="192" y="53"/>
                    </a:lnTo>
                    <a:close/>
                    <a:moveTo>
                      <a:pt x="159" y="30"/>
                    </a:moveTo>
                    <a:cubicBezTo>
                      <a:pt x="159" y="27"/>
                      <a:pt x="162" y="21"/>
                      <a:pt x="167" y="21"/>
                    </a:cubicBezTo>
                    <a:cubicBezTo>
                      <a:pt x="174" y="21"/>
                      <a:pt x="175" y="27"/>
                      <a:pt x="175" y="30"/>
                    </a:cubicBezTo>
                    <a:lnTo>
                      <a:pt x="159" y="30"/>
                    </a:lnTo>
                    <a:close/>
                    <a:moveTo>
                      <a:pt x="184" y="37"/>
                    </a:moveTo>
                    <a:cubicBezTo>
                      <a:pt x="184" y="36"/>
                      <a:pt x="184" y="35"/>
                      <a:pt x="184" y="33"/>
                    </a:cubicBezTo>
                    <a:cubicBezTo>
                      <a:pt x="184" y="25"/>
                      <a:pt x="180" y="15"/>
                      <a:pt x="168" y="15"/>
                    </a:cubicBezTo>
                    <a:cubicBezTo>
                      <a:pt x="156" y="15"/>
                      <a:pt x="150" y="25"/>
                      <a:pt x="150" y="35"/>
                    </a:cubicBezTo>
                    <a:cubicBezTo>
                      <a:pt x="150" y="46"/>
                      <a:pt x="157" y="54"/>
                      <a:pt x="169" y="54"/>
                    </a:cubicBezTo>
                    <a:cubicBezTo>
                      <a:pt x="174" y="54"/>
                      <a:pt x="179" y="53"/>
                      <a:pt x="182" y="51"/>
                    </a:cubicBezTo>
                    <a:cubicBezTo>
                      <a:pt x="181" y="45"/>
                      <a:pt x="181" y="45"/>
                      <a:pt x="181" y="45"/>
                    </a:cubicBezTo>
                    <a:cubicBezTo>
                      <a:pt x="178" y="46"/>
                      <a:pt x="175" y="47"/>
                      <a:pt x="170" y="47"/>
                    </a:cubicBezTo>
                    <a:cubicBezTo>
                      <a:pt x="164" y="47"/>
                      <a:pt x="159" y="44"/>
                      <a:pt x="159" y="37"/>
                    </a:cubicBezTo>
                    <a:lnTo>
                      <a:pt x="184" y="37"/>
                    </a:lnTo>
                    <a:close/>
                    <a:moveTo>
                      <a:pt x="110" y="16"/>
                    </a:moveTo>
                    <a:cubicBezTo>
                      <a:pt x="124" y="53"/>
                      <a:pt x="124" y="53"/>
                      <a:pt x="124" y="53"/>
                    </a:cubicBezTo>
                    <a:cubicBezTo>
                      <a:pt x="133" y="53"/>
                      <a:pt x="133" y="53"/>
                      <a:pt x="133" y="53"/>
                    </a:cubicBezTo>
                    <a:cubicBezTo>
                      <a:pt x="147" y="16"/>
                      <a:pt x="147" y="16"/>
                      <a:pt x="147" y="16"/>
                    </a:cubicBezTo>
                    <a:cubicBezTo>
                      <a:pt x="137" y="16"/>
                      <a:pt x="137" y="16"/>
                      <a:pt x="137" y="16"/>
                    </a:cubicBezTo>
                    <a:cubicBezTo>
                      <a:pt x="131" y="35"/>
                      <a:pt x="131" y="35"/>
                      <a:pt x="131" y="35"/>
                    </a:cubicBezTo>
                    <a:cubicBezTo>
                      <a:pt x="130" y="38"/>
                      <a:pt x="130" y="41"/>
                      <a:pt x="129" y="44"/>
                    </a:cubicBezTo>
                    <a:cubicBezTo>
                      <a:pt x="129" y="44"/>
                      <a:pt x="129" y="44"/>
                      <a:pt x="129" y="44"/>
                    </a:cubicBezTo>
                    <a:cubicBezTo>
                      <a:pt x="128" y="41"/>
                      <a:pt x="127" y="38"/>
                      <a:pt x="126" y="35"/>
                    </a:cubicBezTo>
                    <a:cubicBezTo>
                      <a:pt x="120" y="16"/>
                      <a:pt x="120" y="16"/>
                      <a:pt x="120" y="16"/>
                    </a:cubicBezTo>
                    <a:lnTo>
                      <a:pt x="110" y="16"/>
                    </a:lnTo>
                    <a:close/>
                    <a:moveTo>
                      <a:pt x="99" y="0"/>
                    </a:moveTo>
                    <a:cubicBezTo>
                      <a:pt x="96" y="0"/>
                      <a:pt x="94" y="2"/>
                      <a:pt x="94" y="5"/>
                    </a:cubicBezTo>
                    <a:cubicBezTo>
                      <a:pt x="94" y="8"/>
                      <a:pt x="96" y="10"/>
                      <a:pt x="99" y="10"/>
                    </a:cubicBezTo>
                    <a:cubicBezTo>
                      <a:pt x="102" y="10"/>
                      <a:pt x="104" y="8"/>
                      <a:pt x="104" y="5"/>
                    </a:cubicBezTo>
                    <a:cubicBezTo>
                      <a:pt x="104" y="2"/>
                      <a:pt x="102" y="0"/>
                      <a:pt x="99" y="0"/>
                    </a:cubicBezTo>
                    <a:moveTo>
                      <a:pt x="104" y="16"/>
                    </a:moveTo>
                    <a:cubicBezTo>
                      <a:pt x="94" y="16"/>
                      <a:pt x="94" y="16"/>
                      <a:pt x="94" y="16"/>
                    </a:cubicBezTo>
                    <a:cubicBezTo>
                      <a:pt x="94" y="53"/>
                      <a:pt x="94" y="53"/>
                      <a:pt x="94" y="53"/>
                    </a:cubicBezTo>
                    <a:cubicBezTo>
                      <a:pt x="104" y="53"/>
                      <a:pt x="104" y="53"/>
                      <a:pt x="104" y="53"/>
                    </a:cubicBezTo>
                    <a:lnTo>
                      <a:pt x="104" y="16"/>
                    </a:lnTo>
                    <a:close/>
                    <a:moveTo>
                      <a:pt x="50" y="53"/>
                    </a:moveTo>
                    <a:cubicBezTo>
                      <a:pt x="60" y="53"/>
                      <a:pt x="60" y="53"/>
                      <a:pt x="60" y="53"/>
                    </a:cubicBezTo>
                    <a:cubicBezTo>
                      <a:pt x="60" y="31"/>
                      <a:pt x="60" y="31"/>
                      <a:pt x="60" y="31"/>
                    </a:cubicBezTo>
                    <a:cubicBezTo>
                      <a:pt x="60" y="30"/>
                      <a:pt x="60" y="29"/>
                      <a:pt x="60" y="28"/>
                    </a:cubicBezTo>
                    <a:cubicBezTo>
                      <a:pt x="61" y="25"/>
                      <a:pt x="64" y="22"/>
                      <a:pt x="68" y="22"/>
                    </a:cubicBezTo>
                    <a:cubicBezTo>
                      <a:pt x="73" y="22"/>
                      <a:pt x="75" y="27"/>
                      <a:pt x="75" y="32"/>
                    </a:cubicBezTo>
                    <a:cubicBezTo>
                      <a:pt x="75" y="53"/>
                      <a:pt x="75" y="53"/>
                      <a:pt x="75" y="53"/>
                    </a:cubicBezTo>
                    <a:cubicBezTo>
                      <a:pt x="84" y="53"/>
                      <a:pt x="84" y="53"/>
                      <a:pt x="84" y="53"/>
                    </a:cubicBezTo>
                    <a:cubicBezTo>
                      <a:pt x="84" y="31"/>
                      <a:pt x="84" y="31"/>
                      <a:pt x="84" y="31"/>
                    </a:cubicBezTo>
                    <a:cubicBezTo>
                      <a:pt x="84" y="19"/>
                      <a:pt x="78" y="15"/>
                      <a:pt x="71" y="15"/>
                    </a:cubicBezTo>
                    <a:cubicBezTo>
                      <a:pt x="65" y="15"/>
                      <a:pt x="61" y="18"/>
                      <a:pt x="59" y="21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19"/>
                      <a:pt x="50" y="22"/>
                      <a:pt x="50" y="27"/>
                    </a:cubicBezTo>
                    <a:lnTo>
                      <a:pt x="50" y="53"/>
                    </a:lnTo>
                    <a:close/>
                    <a:moveTo>
                      <a:pt x="0" y="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47"/>
                      <a:pt x="7" y="54"/>
                      <a:pt x="19" y="54"/>
                    </a:cubicBezTo>
                    <a:cubicBezTo>
                      <a:pt x="32" y="54"/>
                      <a:pt x="40" y="47"/>
                      <a:pt x="40" y="31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42"/>
                      <a:pt x="27" y="46"/>
                      <a:pt x="20" y="46"/>
                    </a:cubicBezTo>
                    <a:cubicBezTo>
                      <a:pt x="13" y="46"/>
                      <a:pt x="9" y="42"/>
                      <a:pt x="9" y="31"/>
                    </a:cubicBezTo>
                    <a:cubicBezTo>
                      <a:pt x="9" y="1"/>
                      <a:pt x="9" y="1"/>
                      <a:pt x="9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3" name="Freeform 7">
                <a:extLst>
                  <a:ext uri="{FF2B5EF4-FFF2-40B4-BE49-F238E27FC236}">
                    <a16:creationId xmlns:a16="http://schemas.microsoft.com/office/drawing/2014/main" id="{6C68F710-4FB6-4232-8694-6561ED897D1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147051" y="835026"/>
                <a:ext cx="773113" cy="119063"/>
              </a:xfrm>
              <a:custGeom>
                <a:avLst/>
                <a:gdLst>
                  <a:gd name="T0" fmla="*/ 438 w 443"/>
                  <a:gd name="T1" fmla="*/ 25 h 69"/>
                  <a:gd name="T2" fmla="*/ 442 w 443"/>
                  <a:gd name="T3" fmla="*/ 31 h 69"/>
                  <a:gd name="T4" fmla="*/ 442 w 443"/>
                  <a:gd name="T5" fmla="*/ 68 h 69"/>
                  <a:gd name="T6" fmla="*/ 377 w 443"/>
                  <a:gd name="T7" fmla="*/ 68 h 69"/>
                  <a:gd name="T8" fmla="*/ 384 w 443"/>
                  <a:gd name="T9" fmla="*/ 37 h 69"/>
                  <a:gd name="T10" fmla="*/ 400 w 443"/>
                  <a:gd name="T11" fmla="*/ 68 h 69"/>
                  <a:gd name="T12" fmla="*/ 407 w 443"/>
                  <a:gd name="T13" fmla="*/ 37 h 69"/>
                  <a:gd name="T14" fmla="*/ 423 w 443"/>
                  <a:gd name="T15" fmla="*/ 68 h 69"/>
                  <a:gd name="T16" fmla="*/ 403 w 443"/>
                  <a:gd name="T17" fmla="*/ 32 h 69"/>
                  <a:gd name="T18" fmla="*/ 388 w 443"/>
                  <a:gd name="T19" fmla="*/ 30 h 69"/>
                  <a:gd name="T20" fmla="*/ 376 w 443"/>
                  <a:gd name="T21" fmla="*/ 31 h 69"/>
                  <a:gd name="T22" fmla="*/ 368 w 443"/>
                  <a:gd name="T23" fmla="*/ 68 h 69"/>
                  <a:gd name="T24" fmla="*/ 351 w 443"/>
                  <a:gd name="T25" fmla="*/ 45 h 69"/>
                  <a:gd name="T26" fmla="*/ 360 w 443"/>
                  <a:gd name="T27" fmla="*/ 48 h 69"/>
                  <a:gd name="T28" fmla="*/ 345 w 443"/>
                  <a:gd name="T29" fmla="*/ 69 h 69"/>
                  <a:gd name="T30" fmla="*/ 346 w 443"/>
                  <a:gd name="T31" fmla="*/ 62 h 69"/>
                  <a:gd name="T32" fmla="*/ 308 w 443"/>
                  <a:gd name="T33" fmla="*/ 52 h 69"/>
                  <a:gd name="T34" fmla="*/ 291 w 443"/>
                  <a:gd name="T35" fmla="*/ 49 h 69"/>
                  <a:gd name="T36" fmla="*/ 308 w 443"/>
                  <a:gd name="T37" fmla="*/ 46 h 69"/>
                  <a:gd name="T38" fmla="*/ 308 w 443"/>
                  <a:gd name="T39" fmla="*/ 35 h 69"/>
                  <a:gd name="T40" fmla="*/ 281 w 443"/>
                  <a:gd name="T41" fmla="*/ 50 h 69"/>
                  <a:gd name="T42" fmla="*/ 309 w 443"/>
                  <a:gd name="T43" fmla="*/ 62 h 69"/>
                  <a:gd name="T44" fmla="*/ 318 w 443"/>
                  <a:gd name="T45" fmla="*/ 58 h 69"/>
                  <a:gd name="T46" fmla="*/ 264 w 443"/>
                  <a:gd name="T47" fmla="*/ 55 h 69"/>
                  <a:gd name="T48" fmla="*/ 251 w 443"/>
                  <a:gd name="T49" fmla="*/ 57 h 69"/>
                  <a:gd name="T50" fmla="*/ 273 w 443"/>
                  <a:gd name="T51" fmla="*/ 46 h 69"/>
                  <a:gd name="T52" fmla="*/ 246 w 443"/>
                  <a:gd name="T53" fmla="*/ 39 h 69"/>
                  <a:gd name="T54" fmla="*/ 264 w 443"/>
                  <a:gd name="T55" fmla="*/ 44 h 69"/>
                  <a:gd name="T56" fmla="*/ 265 w 443"/>
                  <a:gd name="T57" fmla="*/ 64 h 69"/>
                  <a:gd name="T58" fmla="*/ 274 w 443"/>
                  <a:gd name="T59" fmla="*/ 68 h 69"/>
                  <a:gd name="T60" fmla="*/ 214 w 443"/>
                  <a:gd name="T61" fmla="*/ 13 h 69"/>
                  <a:gd name="T62" fmla="*/ 214 w 443"/>
                  <a:gd name="T63" fmla="*/ 68 h 69"/>
                  <a:gd name="T64" fmla="*/ 228 w 443"/>
                  <a:gd name="T65" fmla="*/ 68 h 69"/>
                  <a:gd name="T66" fmla="*/ 238 w 443"/>
                  <a:gd name="T67" fmla="*/ 31 h 69"/>
                  <a:gd name="T68" fmla="*/ 214 w 443"/>
                  <a:gd name="T69" fmla="*/ 47 h 69"/>
                  <a:gd name="T70" fmla="*/ 168 w 443"/>
                  <a:gd name="T71" fmla="*/ 46 h 69"/>
                  <a:gd name="T72" fmla="*/ 175 w 443"/>
                  <a:gd name="T73" fmla="*/ 24 h 69"/>
                  <a:gd name="T74" fmla="*/ 168 w 443"/>
                  <a:gd name="T75" fmla="*/ 46 h 69"/>
                  <a:gd name="T76" fmla="*/ 198 w 443"/>
                  <a:gd name="T77" fmla="*/ 68 h 69"/>
                  <a:gd name="T78" fmla="*/ 153 w 443"/>
                  <a:gd name="T79" fmla="*/ 68 h 69"/>
                  <a:gd name="T80" fmla="*/ 183 w 443"/>
                  <a:gd name="T81" fmla="*/ 53 h 69"/>
                  <a:gd name="T82" fmla="*/ 114 w 443"/>
                  <a:gd name="T83" fmla="*/ 62 h 69"/>
                  <a:gd name="T84" fmla="*/ 114 w 443"/>
                  <a:gd name="T85" fmla="*/ 30 h 69"/>
                  <a:gd name="T86" fmla="*/ 132 w 443"/>
                  <a:gd name="T87" fmla="*/ 49 h 69"/>
                  <a:gd name="T88" fmla="*/ 62 w 443"/>
                  <a:gd name="T89" fmla="*/ 44 h 69"/>
                  <a:gd name="T90" fmla="*/ 70 w 443"/>
                  <a:gd name="T91" fmla="*/ 61 h 69"/>
                  <a:gd name="T92" fmla="*/ 61 w 443"/>
                  <a:gd name="T93" fmla="*/ 47 h 69"/>
                  <a:gd name="T94" fmla="*/ 60 w 443"/>
                  <a:gd name="T95" fmla="*/ 68 h 69"/>
                  <a:gd name="T96" fmla="*/ 72 w 443"/>
                  <a:gd name="T97" fmla="*/ 69 h 69"/>
                  <a:gd name="T98" fmla="*/ 62 w 443"/>
                  <a:gd name="T99" fmla="*/ 36 h 69"/>
                  <a:gd name="T100" fmla="*/ 52 w 443"/>
                  <a:gd name="T101" fmla="*/ 13 h 69"/>
                  <a:gd name="T102" fmla="*/ 26 w 443"/>
                  <a:gd name="T103" fmla="*/ 7 h 69"/>
                  <a:gd name="T104" fmla="*/ 23 w 443"/>
                  <a:gd name="T105" fmla="*/ 3 h 69"/>
                  <a:gd name="T106" fmla="*/ 23 w 443"/>
                  <a:gd name="T107" fmla="*/ 14 h 69"/>
                  <a:gd name="T108" fmla="*/ 16 w 443"/>
                  <a:gd name="T109" fmla="*/ 46 h 69"/>
                  <a:gd name="T110" fmla="*/ 22 w 443"/>
                  <a:gd name="T111" fmla="*/ 24 h 69"/>
                  <a:gd name="T112" fmla="*/ 16 w 443"/>
                  <a:gd name="T113" fmla="*/ 46 h 69"/>
                  <a:gd name="T114" fmla="*/ 45 w 443"/>
                  <a:gd name="T115" fmla="*/ 68 h 69"/>
                  <a:gd name="T116" fmla="*/ 0 w 443"/>
                  <a:gd name="T117" fmla="*/ 68 h 69"/>
                  <a:gd name="T118" fmla="*/ 31 w 443"/>
                  <a:gd name="T119" fmla="*/ 5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43" h="69">
                    <a:moveTo>
                      <a:pt x="438" y="15"/>
                    </a:moveTo>
                    <a:cubicBezTo>
                      <a:pt x="434" y="15"/>
                      <a:pt x="432" y="17"/>
                      <a:pt x="432" y="20"/>
                    </a:cubicBezTo>
                    <a:cubicBezTo>
                      <a:pt x="432" y="23"/>
                      <a:pt x="434" y="25"/>
                      <a:pt x="438" y="25"/>
                    </a:cubicBezTo>
                    <a:cubicBezTo>
                      <a:pt x="441" y="25"/>
                      <a:pt x="443" y="23"/>
                      <a:pt x="443" y="20"/>
                    </a:cubicBezTo>
                    <a:cubicBezTo>
                      <a:pt x="443" y="17"/>
                      <a:pt x="441" y="15"/>
                      <a:pt x="438" y="15"/>
                    </a:cubicBezTo>
                    <a:moveTo>
                      <a:pt x="442" y="31"/>
                    </a:moveTo>
                    <a:cubicBezTo>
                      <a:pt x="433" y="31"/>
                      <a:pt x="433" y="31"/>
                      <a:pt x="433" y="31"/>
                    </a:cubicBezTo>
                    <a:cubicBezTo>
                      <a:pt x="433" y="68"/>
                      <a:pt x="433" y="68"/>
                      <a:pt x="433" y="68"/>
                    </a:cubicBezTo>
                    <a:cubicBezTo>
                      <a:pt x="442" y="68"/>
                      <a:pt x="442" y="68"/>
                      <a:pt x="442" y="68"/>
                    </a:cubicBezTo>
                    <a:lnTo>
                      <a:pt x="442" y="31"/>
                    </a:lnTo>
                    <a:close/>
                    <a:moveTo>
                      <a:pt x="368" y="68"/>
                    </a:moveTo>
                    <a:cubicBezTo>
                      <a:pt x="377" y="68"/>
                      <a:pt x="377" y="68"/>
                      <a:pt x="377" y="68"/>
                    </a:cubicBezTo>
                    <a:cubicBezTo>
                      <a:pt x="377" y="46"/>
                      <a:pt x="377" y="46"/>
                      <a:pt x="377" y="46"/>
                    </a:cubicBezTo>
                    <a:cubicBezTo>
                      <a:pt x="377" y="45"/>
                      <a:pt x="377" y="44"/>
                      <a:pt x="377" y="43"/>
                    </a:cubicBezTo>
                    <a:cubicBezTo>
                      <a:pt x="378" y="40"/>
                      <a:pt x="381" y="37"/>
                      <a:pt x="384" y="37"/>
                    </a:cubicBezTo>
                    <a:cubicBezTo>
                      <a:pt x="389" y="37"/>
                      <a:pt x="391" y="41"/>
                      <a:pt x="391" y="46"/>
                    </a:cubicBezTo>
                    <a:cubicBezTo>
                      <a:pt x="391" y="68"/>
                      <a:pt x="391" y="68"/>
                      <a:pt x="391" y="68"/>
                    </a:cubicBezTo>
                    <a:cubicBezTo>
                      <a:pt x="400" y="68"/>
                      <a:pt x="400" y="68"/>
                      <a:pt x="400" y="68"/>
                    </a:cubicBezTo>
                    <a:cubicBezTo>
                      <a:pt x="400" y="46"/>
                      <a:pt x="400" y="46"/>
                      <a:pt x="400" y="46"/>
                    </a:cubicBezTo>
                    <a:cubicBezTo>
                      <a:pt x="400" y="45"/>
                      <a:pt x="400" y="43"/>
                      <a:pt x="400" y="42"/>
                    </a:cubicBezTo>
                    <a:cubicBezTo>
                      <a:pt x="401" y="40"/>
                      <a:pt x="404" y="37"/>
                      <a:pt x="407" y="37"/>
                    </a:cubicBezTo>
                    <a:cubicBezTo>
                      <a:pt x="411" y="37"/>
                      <a:pt x="414" y="41"/>
                      <a:pt x="414" y="47"/>
                    </a:cubicBezTo>
                    <a:cubicBezTo>
                      <a:pt x="414" y="68"/>
                      <a:pt x="414" y="68"/>
                      <a:pt x="414" y="68"/>
                    </a:cubicBezTo>
                    <a:cubicBezTo>
                      <a:pt x="423" y="68"/>
                      <a:pt x="423" y="68"/>
                      <a:pt x="423" y="68"/>
                    </a:cubicBezTo>
                    <a:cubicBezTo>
                      <a:pt x="423" y="46"/>
                      <a:pt x="423" y="46"/>
                      <a:pt x="423" y="46"/>
                    </a:cubicBezTo>
                    <a:cubicBezTo>
                      <a:pt x="423" y="34"/>
                      <a:pt x="417" y="30"/>
                      <a:pt x="410" y="30"/>
                    </a:cubicBezTo>
                    <a:cubicBezTo>
                      <a:pt x="407" y="30"/>
                      <a:pt x="405" y="31"/>
                      <a:pt x="403" y="32"/>
                    </a:cubicBezTo>
                    <a:cubicBezTo>
                      <a:pt x="401" y="33"/>
                      <a:pt x="400" y="35"/>
                      <a:pt x="398" y="37"/>
                    </a:cubicBezTo>
                    <a:cubicBezTo>
                      <a:pt x="398" y="37"/>
                      <a:pt x="398" y="37"/>
                      <a:pt x="398" y="37"/>
                    </a:cubicBezTo>
                    <a:cubicBezTo>
                      <a:pt x="396" y="33"/>
                      <a:pt x="393" y="30"/>
                      <a:pt x="388" y="30"/>
                    </a:cubicBezTo>
                    <a:cubicBezTo>
                      <a:pt x="381" y="30"/>
                      <a:pt x="378" y="33"/>
                      <a:pt x="376" y="36"/>
                    </a:cubicBezTo>
                    <a:cubicBezTo>
                      <a:pt x="376" y="36"/>
                      <a:pt x="376" y="36"/>
                      <a:pt x="376" y="36"/>
                    </a:cubicBezTo>
                    <a:cubicBezTo>
                      <a:pt x="376" y="31"/>
                      <a:pt x="376" y="31"/>
                      <a:pt x="376" y="31"/>
                    </a:cubicBezTo>
                    <a:cubicBezTo>
                      <a:pt x="367" y="31"/>
                      <a:pt x="367" y="31"/>
                      <a:pt x="367" y="31"/>
                    </a:cubicBezTo>
                    <a:cubicBezTo>
                      <a:pt x="368" y="34"/>
                      <a:pt x="368" y="37"/>
                      <a:pt x="368" y="42"/>
                    </a:cubicBezTo>
                    <a:lnTo>
                      <a:pt x="368" y="68"/>
                    </a:lnTo>
                    <a:close/>
                    <a:moveTo>
                      <a:pt x="335" y="45"/>
                    </a:moveTo>
                    <a:cubicBezTo>
                      <a:pt x="335" y="42"/>
                      <a:pt x="338" y="36"/>
                      <a:pt x="343" y="36"/>
                    </a:cubicBezTo>
                    <a:cubicBezTo>
                      <a:pt x="350" y="36"/>
                      <a:pt x="351" y="42"/>
                      <a:pt x="351" y="45"/>
                    </a:cubicBezTo>
                    <a:lnTo>
                      <a:pt x="335" y="45"/>
                    </a:lnTo>
                    <a:close/>
                    <a:moveTo>
                      <a:pt x="360" y="52"/>
                    </a:moveTo>
                    <a:cubicBezTo>
                      <a:pt x="360" y="51"/>
                      <a:pt x="360" y="50"/>
                      <a:pt x="360" y="48"/>
                    </a:cubicBezTo>
                    <a:cubicBezTo>
                      <a:pt x="360" y="40"/>
                      <a:pt x="356" y="30"/>
                      <a:pt x="344" y="30"/>
                    </a:cubicBezTo>
                    <a:cubicBezTo>
                      <a:pt x="332" y="30"/>
                      <a:pt x="326" y="40"/>
                      <a:pt x="326" y="50"/>
                    </a:cubicBezTo>
                    <a:cubicBezTo>
                      <a:pt x="326" y="61"/>
                      <a:pt x="333" y="69"/>
                      <a:pt x="345" y="69"/>
                    </a:cubicBezTo>
                    <a:cubicBezTo>
                      <a:pt x="350" y="69"/>
                      <a:pt x="355" y="68"/>
                      <a:pt x="358" y="66"/>
                    </a:cubicBezTo>
                    <a:cubicBezTo>
                      <a:pt x="357" y="60"/>
                      <a:pt x="357" y="60"/>
                      <a:pt x="357" y="60"/>
                    </a:cubicBezTo>
                    <a:cubicBezTo>
                      <a:pt x="354" y="61"/>
                      <a:pt x="351" y="62"/>
                      <a:pt x="346" y="62"/>
                    </a:cubicBezTo>
                    <a:cubicBezTo>
                      <a:pt x="340" y="62"/>
                      <a:pt x="335" y="59"/>
                      <a:pt x="335" y="52"/>
                    </a:cubicBezTo>
                    <a:lnTo>
                      <a:pt x="360" y="52"/>
                    </a:lnTo>
                    <a:close/>
                    <a:moveTo>
                      <a:pt x="308" y="52"/>
                    </a:moveTo>
                    <a:cubicBezTo>
                      <a:pt x="308" y="53"/>
                      <a:pt x="308" y="54"/>
                      <a:pt x="308" y="55"/>
                    </a:cubicBezTo>
                    <a:cubicBezTo>
                      <a:pt x="307" y="59"/>
                      <a:pt x="304" y="61"/>
                      <a:pt x="300" y="61"/>
                    </a:cubicBezTo>
                    <a:cubicBezTo>
                      <a:pt x="294" y="61"/>
                      <a:pt x="291" y="56"/>
                      <a:pt x="291" y="49"/>
                    </a:cubicBezTo>
                    <a:cubicBezTo>
                      <a:pt x="291" y="42"/>
                      <a:pt x="294" y="37"/>
                      <a:pt x="300" y="37"/>
                    </a:cubicBezTo>
                    <a:cubicBezTo>
                      <a:pt x="304" y="37"/>
                      <a:pt x="307" y="40"/>
                      <a:pt x="308" y="44"/>
                    </a:cubicBezTo>
                    <a:cubicBezTo>
                      <a:pt x="308" y="45"/>
                      <a:pt x="308" y="45"/>
                      <a:pt x="308" y="46"/>
                    </a:cubicBezTo>
                    <a:lnTo>
                      <a:pt x="308" y="52"/>
                    </a:lnTo>
                    <a:close/>
                    <a:moveTo>
                      <a:pt x="308" y="13"/>
                    </a:moveTo>
                    <a:cubicBezTo>
                      <a:pt x="308" y="35"/>
                      <a:pt x="308" y="35"/>
                      <a:pt x="308" y="35"/>
                    </a:cubicBezTo>
                    <a:cubicBezTo>
                      <a:pt x="308" y="35"/>
                      <a:pt x="308" y="35"/>
                      <a:pt x="308" y="35"/>
                    </a:cubicBezTo>
                    <a:cubicBezTo>
                      <a:pt x="307" y="32"/>
                      <a:pt x="303" y="30"/>
                      <a:pt x="298" y="30"/>
                    </a:cubicBezTo>
                    <a:cubicBezTo>
                      <a:pt x="289" y="30"/>
                      <a:pt x="281" y="37"/>
                      <a:pt x="281" y="50"/>
                    </a:cubicBezTo>
                    <a:cubicBezTo>
                      <a:pt x="281" y="61"/>
                      <a:pt x="288" y="69"/>
                      <a:pt x="297" y="69"/>
                    </a:cubicBezTo>
                    <a:cubicBezTo>
                      <a:pt x="303" y="69"/>
                      <a:pt x="307" y="66"/>
                      <a:pt x="309" y="62"/>
                    </a:cubicBezTo>
                    <a:cubicBezTo>
                      <a:pt x="309" y="62"/>
                      <a:pt x="309" y="62"/>
                      <a:pt x="309" y="62"/>
                    </a:cubicBezTo>
                    <a:cubicBezTo>
                      <a:pt x="310" y="68"/>
                      <a:pt x="310" y="68"/>
                      <a:pt x="310" y="68"/>
                    </a:cubicBezTo>
                    <a:cubicBezTo>
                      <a:pt x="318" y="68"/>
                      <a:pt x="318" y="68"/>
                      <a:pt x="318" y="68"/>
                    </a:cubicBezTo>
                    <a:cubicBezTo>
                      <a:pt x="318" y="65"/>
                      <a:pt x="318" y="61"/>
                      <a:pt x="318" y="58"/>
                    </a:cubicBezTo>
                    <a:cubicBezTo>
                      <a:pt x="318" y="13"/>
                      <a:pt x="318" y="13"/>
                      <a:pt x="318" y="13"/>
                    </a:cubicBezTo>
                    <a:lnTo>
                      <a:pt x="308" y="13"/>
                    </a:lnTo>
                    <a:close/>
                    <a:moveTo>
                      <a:pt x="264" y="55"/>
                    </a:moveTo>
                    <a:cubicBezTo>
                      <a:pt x="264" y="56"/>
                      <a:pt x="264" y="56"/>
                      <a:pt x="264" y="57"/>
                    </a:cubicBezTo>
                    <a:cubicBezTo>
                      <a:pt x="263" y="60"/>
                      <a:pt x="260" y="62"/>
                      <a:pt x="257" y="62"/>
                    </a:cubicBezTo>
                    <a:cubicBezTo>
                      <a:pt x="254" y="62"/>
                      <a:pt x="251" y="60"/>
                      <a:pt x="251" y="57"/>
                    </a:cubicBezTo>
                    <a:cubicBezTo>
                      <a:pt x="251" y="51"/>
                      <a:pt x="258" y="50"/>
                      <a:pt x="264" y="50"/>
                    </a:cubicBezTo>
                    <a:lnTo>
                      <a:pt x="264" y="55"/>
                    </a:lnTo>
                    <a:close/>
                    <a:moveTo>
                      <a:pt x="273" y="46"/>
                    </a:moveTo>
                    <a:cubicBezTo>
                      <a:pt x="273" y="37"/>
                      <a:pt x="270" y="30"/>
                      <a:pt x="258" y="30"/>
                    </a:cubicBezTo>
                    <a:cubicBezTo>
                      <a:pt x="252" y="30"/>
                      <a:pt x="247" y="31"/>
                      <a:pt x="245" y="33"/>
                    </a:cubicBezTo>
                    <a:cubicBezTo>
                      <a:pt x="246" y="39"/>
                      <a:pt x="246" y="39"/>
                      <a:pt x="246" y="39"/>
                    </a:cubicBezTo>
                    <a:cubicBezTo>
                      <a:pt x="249" y="38"/>
                      <a:pt x="253" y="36"/>
                      <a:pt x="256" y="36"/>
                    </a:cubicBezTo>
                    <a:cubicBezTo>
                      <a:pt x="263" y="36"/>
                      <a:pt x="264" y="41"/>
                      <a:pt x="264" y="43"/>
                    </a:cubicBezTo>
                    <a:cubicBezTo>
                      <a:pt x="264" y="44"/>
                      <a:pt x="264" y="44"/>
                      <a:pt x="264" y="44"/>
                    </a:cubicBezTo>
                    <a:cubicBezTo>
                      <a:pt x="250" y="44"/>
                      <a:pt x="242" y="48"/>
                      <a:pt x="242" y="58"/>
                    </a:cubicBezTo>
                    <a:cubicBezTo>
                      <a:pt x="242" y="63"/>
                      <a:pt x="246" y="69"/>
                      <a:pt x="254" y="69"/>
                    </a:cubicBezTo>
                    <a:cubicBezTo>
                      <a:pt x="258" y="69"/>
                      <a:pt x="262" y="67"/>
                      <a:pt x="265" y="64"/>
                    </a:cubicBezTo>
                    <a:cubicBezTo>
                      <a:pt x="265" y="64"/>
                      <a:pt x="265" y="64"/>
                      <a:pt x="265" y="64"/>
                    </a:cubicBezTo>
                    <a:cubicBezTo>
                      <a:pt x="265" y="68"/>
                      <a:pt x="265" y="68"/>
                      <a:pt x="265" y="68"/>
                    </a:cubicBezTo>
                    <a:cubicBezTo>
                      <a:pt x="274" y="68"/>
                      <a:pt x="274" y="68"/>
                      <a:pt x="274" y="68"/>
                    </a:cubicBezTo>
                    <a:cubicBezTo>
                      <a:pt x="274" y="66"/>
                      <a:pt x="273" y="62"/>
                      <a:pt x="273" y="59"/>
                    </a:cubicBezTo>
                    <a:lnTo>
                      <a:pt x="273" y="46"/>
                    </a:lnTo>
                    <a:close/>
                    <a:moveTo>
                      <a:pt x="214" y="13"/>
                    </a:moveTo>
                    <a:cubicBezTo>
                      <a:pt x="205" y="13"/>
                      <a:pt x="205" y="13"/>
                      <a:pt x="205" y="13"/>
                    </a:cubicBezTo>
                    <a:cubicBezTo>
                      <a:pt x="205" y="68"/>
                      <a:pt x="205" y="68"/>
                      <a:pt x="205" y="68"/>
                    </a:cubicBezTo>
                    <a:cubicBezTo>
                      <a:pt x="214" y="68"/>
                      <a:pt x="214" y="68"/>
                      <a:pt x="214" y="68"/>
                    </a:cubicBezTo>
                    <a:cubicBezTo>
                      <a:pt x="214" y="55"/>
                      <a:pt x="214" y="55"/>
                      <a:pt x="214" y="55"/>
                    </a:cubicBezTo>
                    <a:cubicBezTo>
                      <a:pt x="217" y="52"/>
                      <a:pt x="217" y="52"/>
                      <a:pt x="217" y="52"/>
                    </a:cubicBezTo>
                    <a:cubicBezTo>
                      <a:pt x="228" y="68"/>
                      <a:pt x="228" y="68"/>
                      <a:pt x="228" y="68"/>
                    </a:cubicBezTo>
                    <a:cubicBezTo>
                      <a:pt x="240" y="68"/>
                      <a:pt x="240" y="68"/>
                      <a:pt x="240" y="68"/>
                    </a:cubicBezTo>
                    <a:cubicBezTo>
                      <a:pt x="224" y="46"/>
                      <a:pt x="224" y="46"/>
                      <a:pt x="224" y="46"/>
                    </a:cubicBezTo>
                    <a:cubicBezTo>
                      <a:pt x="238" y="31"/>
                      <a:pt x="238" y="31"/>
                      <a:pt x="238" y="31"/>
                    </a:cubicBezTo>
                    <a:cubicBezTo>
                      <a:pt x="226" y="31"/>
                      <a:pt x="226" y="31"/>
                      <a:pt x="226" y="31"/>
                    </a:cubicBezTo>
                    <a:cubicBezTo>
                      <a:pt x="217" y="43"/>
                      <a:pt x="217" y="43"/>
                      <a:pt x="217" y="43"/>
                    </a:cubicBezTo>
                    <a:cubicBezTo>
                      <a:pt x="216" y="44"/>
                      <a:pt x="215" y="46"/>
                      <a:pt x="214" y="47"/>
                    </a:cubicBezTo>
                    <a:cubicBezTo>
                      <a:pt x="214" y="47"/>
                      <a:pt x="214" y="47"/>
                      <a:pt x="214" y="47"/>
                    </a:cubicBezTo>
                    <a:lnTo>
                      <a:pt x="214" y="13"/>
                    </a:lnTo>
                    <a:close/>
                    <a:moveTo>
                      <a:pt x="168" y="46"/>
                    </a:moveTo>
                    <a:cubicBezTo>
                      <a:pt x="172" y="33"/>
                      <a:pt x="172" y="33"/>
                      <a:pt x="172" y="33"/>
                    </a:cubicBezTo>
                    <a:cubicBezTo>
                      <a:pt x="173" y="30"/>
                      <a:pt x="174" y="27"/>
                      <a:pt x="175" y="24"/>
                    </a:cubicBezTo>
                    <a:cubicBezTo>
                      <a:pt x="175" y="24"/>
                      <a:pt x="175" y="24"/>
                      <a:pt x="175" y="24"/>
                    </a:cubicBezTo>
                    <a:cubicBezTo>
                      <a:pt x="176" y="27"/>
                      <a:pt x="177" y="30"/>
                      <a:pt x="178" y="33"/>
                    </a:cubicBezTo>
                    <a:cubicBezTo>
                      <a:pt x="182" y="46"/>
                      <a:pt x="182" y="46"/>
                      <a:pt x="182" y="46"/>
                    </a:cubicBezTo>
                    <a:lnTo>
                      <a:pt x="168" y="46"/>
                    </a:lnTo>
                    <a:close/>
                    <a:moveTo>
                      <a:pt x="183" y="53"/>
                    </a:moveTo>
                    <a:cubicBezTo>
                      <a:pt x="188" y="68"/>
                      <a:pt x="188" y="68"/>
                      <a:pt x="188" y="68"/>
                    </a:cubicBezTo>
                    <a:cubicBezTo>
                      <a:pt x="198" y="68"/>
                      <a:pt x="198" y="68"/>
                      <a:pt x="198" y="68"/>
                    </a:cubicBezTo>
                    <a:cubicBezTo>
                      <a:pt x="181" y="16"/>
                      <a:pt x="181" y="16"/>
                      <a:pt x="181" y="16"/>
                    </a:cubicBezTo>
                    <a:cubicBezTo>
                      <a:pt x="169" y="16"/>
                      <a:pt x="169" y="16"/>
                      <a:pt x="169" y="16"/>
                    </a:cubicBezTo>
                    <a:cubicBezTo>
                      <a:pt x="153" y="68"/>
                      <a:pt x="153" y="68"/>
                      <a:pt x="153" y="68"/>
                    </a:cubicBezTo>
                    <a:cubicBezTo>
                      <a:pt x="162" y="68"/>
                      <a:pt x="162" y="68"/>
                      <a:pt x="162" y="68"/>
                    </a:cubicBezTo>
                    <a:cubicBezTo>
                      <a:pt x="167" y="53"/>
                      <a:pt x="167" y="53"/>
                      <a:pt x="167" y="53"/>
                    </a:cubicBezTo>
                    <a:lnTo>
                      <a:pt x="183" y="53"/>
                    </a:lnTo>
                    <a:close/>
                    <a:moveTo>
                      <a:pt x="114" y="37"/>
                    </a:moveTo>
                    <a:cubicBezTo>
                      <a:pt x="120" y="37"/>
                      <a:pt x="123" y="43"/>
                      <a:pt x="123" y="49"/>
                    </a:cubicBezTo>
                    <a:cubicBezTo>
                      <a:pt x="123" y="57"/>
                      <a:pt x="119" y="62"/>
                      <a:pt x="114" y="62"/>
                    </a:cubicBezTo>
                    <a:cubicBezTo>
                      <a:pt x="108" y="62"/>
                      <a:pt x="104" y="57"/>
                      <a:pt x="104" y="49"/>
                    </a:cubicBezTo>
                    <a:cubicBezTo>
                      <a:pt x="104" y="43"/>
                      <a:pt x="107" y="37"/>
                      <a:pt x="114" y="37"/>
                    </a:cubicBezTo>
                    <a:moveTo>
                      <a:pt x="114" y="30"/>
                    </a:moveTo>
                    <a:cubicBezTo>
                      <a:pt x="103" y="30"/>
                      <a:pt x="94" y="37"/>
                      <a:pt x="94" y="50"/>
                    </a:cubicBezTo>
                    <a:cubicBezTo>
                      <a:pt x="94" y="62"/>
                      <a:pt x="103" y="69"/>
                      <a:pt x="113" y="69"/>
                    </a:cubicBezTo>
                    <a:cubicBezTo>
                      <a:pt x="123" y="69"/>
                      <a:pt x="132" y="63"/>
                      <a:pt x="132" y="49"/>
                    </a:cubicBezTo>
                    <a:cubicBezTo>
                      <a:pt x="132" y="38"/>
                      <a:pt x="125" y="30"/>
                      <a:pt x="114" y="30"/>
                    </a:cubicBezTo>
                    <a:moveTo>
                      <a:pt x="61" y="47"/>
                    </a:moveTo>
                    <a:cubicBezTo>
                      <a:pt x="61" y="46"/>
                      <a:pt x="62" y="45"/>
                      <a:pt x="62" y="44"/>
                    </a:cubicBezTo>
                    <a:cubicBezTo>
                      <a:pt x="63" y="40"/>
                      <a:pt x="66" y="37"/>
                      <a:pt x="70" y="37"/>
                    </a:cubicBezTo>
                    <a:cubicBezTo>
                      <a:pt x="76" y="37"/>
                      <a:pt x="79" y="43"/>
                      <a:pt x="79" y="49"/>
                    </a:cubicBezTo>
                    <a:cubicBezTo>
                      <a:pt x="79" y="57"/>
                      <a:pt x="76" y="61"/>
                      <a:pt x="70" y="61"/>
                    </a:cubicBezTo>
                    <a:cubicBezTo>
                      <a:pt x="66" y="61"/>
                      <a:pt x="63" y="59"/>
                      <a:pt x="62" y="55"/>
                    </a:cubicBezTo>
                    <a:cubicBezTo>
                      <a:pt x="61" y="54"/>
                      <a:pt x="61" y="53"/>
                      <a:pt x="61" y="53"/>
                    </a:cubicBezTo>
                    <a:lnTo>
                      <a:pt x="61" y="47"/>
                    </a:lnTo>
                    <a:close/>
                    <a:moveTo>
                      <a:pt x="52" y="58"/>
                    </a:moveTo>
                    <a:cubicBezTo>
                      <a:pt x="52" y="61"/>
                      <a:pt x="52" y="65"/>
                      <a:pt x="52" y="68"/>
                    </a:cubicBezTo>
                    <a:cubicBezTo>
                      <a:pt x="60" y="68"/>
                      <a:pt x="60" y="68"/>
                      <a:pt x="60" y="68"/>
                    </a:cubicBezTo>
                    <a:cubicBezTo>
                      <a:pt x="60" y="62"/>
                      <a:pt x="60" y="62"/>
                      <a:pt x="60" y="62"/>
                    </a:cubicBezTo>
                    <a:cubicBezTo>
                      <a:pt x="60" y="62"/>
                      <a:pt x="60" y="62"/>
                      <a:pt x="60" y="62"/>
                    </a:cubicBezTo>
                    <a:cubicBezTo>
                      <a:pt x="63" y="67"/>
                      <a:pt x="67" y="69"/>
                      <a:pt x="72" y="69"/>
                    </a:cubicBezTo>
                    <a:cubicBezTo>
                      <a:pt x="81" y="69"/>
                      <a:pt x="89" y="62"/>
                      <a:pt x="89" y="49"/>
                    </a:cubicBezTo>
                    <a:cubicBezTo>
                      <a:pt x="89" y="37"/>
                      <a:pt x="83" y="30"/>
                      <a:pt x="73" y="30"/>
                    </a:cubicBezTo>
                    <a:cubicBezTo>
                      <a:pt x="68" y="30"/>
                      <a:pt x="64" y="32"/>
                      <a:pt x="62" y="36"/>
                    </a:cubicBezTo>
                    <a:cubicBezTo>
                      <a:pt x="61" y="36"/>
                      <a:pt x="61" y="36"/>
                      <a:pt x="61" y="36"/>
                    </a:cubicBezTo>
                    <a:cubicBezTo>
                      <a:pt x="61" y="13"/>
                      <a:pt x="61" y="13"/>
                      <a:pt x="61" y="13"/>
                    </a:cubicBezTo>
                    <a:cubicBezTo>
                      <a:pt x="52" y="13"/>
                      <a:pt x="52" y="13"/>
                      <a:pt x="52" y="13"/>
                    </a:cubicBezTo>
                    <a:lnTo>
                      <a:pt x="52" y="58"/>
                    </a:lnTo>
                    <a:close/>
                    <a:moveTo>
                      <a:pt x="23" y="3"/>
                    </a:moveTo>
                    <a:cubicBezTo>
                      <a:pt x="25" y="3"/>
                      <a:pt x="26" y="5"/>
                      <a:pt x="26" y="7"/>
                    </a:cubicBezTo>
                    <a:cubicBezTo>
                      <a:pt x="26" y="9"/>
                      <a:pt x="25" y="11"/>
                      <a:pt x="23" y="11"/>
                    </a:cubicBezTo>
                    <a:cubicBezTo>
                      <a:pt x="21" y="11"/>
                      <a:pt x="19" y="9"/>
                      <a:pt x="19" y="7"/>
                    </a:cubicBezTo>
                    <a:cubicBezTo>
                      <a:pt x="19" y="5"/>
                      <a:pt x="20" y="3"/>
                      <a:pt x="23" y="3"/>
                    </a:cubicBezTo>
                    <a:close/>
                    <a:moveTo>
                      <a:pt x="23" y="0"/>
                    </a:moveTo>
                    <a:cubicBezTo>
                      <a:pt x="17" y="0"/>
                      <a:pt x="14" y="3"/>
                      <a:pt x="14" y="7"/>
                    </a:cubicBezTo>
                    <a:cubicBezTo>
                      <a:pt x="14" y="11"/>
                      <a:pt x="18" y="14"/>
                      <a:pt x="23" y="14"/>
                    </a:cubicBezTo>
                    <a:cubicBezTo>
                      <a:pt x="28" y="14"/>
                      <a:pt x="31" y="11"/>
                      <a:pt x="31" y="7"/>
                    </a:cubicBezTo>
                    <a:cubicBezTo>
                      <a:pt x="31" y="3"/>
                      <a:pt x="28" y="0"/>
                      <a:pt x="23" y="0"/>
                    </a:cubicBezTo>
                    <a:close/>
                    <a:moveTo>
                      <a:pt x="16" y="46"/>
                    </a:moveTo>
                    <a:cubicBezTo>
                      <a:pt x="20" y="33"/>
                      <a:pt x="20" y="33"/>
                      <a:pt x="20" y="33"/>
                    </a:cubicBezTo>
                    <a:cubicBezTo>
                      <a:pt x="21" y="30"/>
                      <a:pt x="21" y="27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3" y="27"/>
                      <a:pt x="24" y="30"/>
                      <a:pt x="25" y="33"/>
                    </a:cubicBezTo>
                    <a:cubicBezTo>
                      <a:pt x="29" y="46"/>
                      <a:pt x="29" y="46"/>
                      <a:pt x="29" y="46"/>
                    </a:cubicBezTo>
                    <a:lnTo>
                      <a:pt x="16" y="46"/>
                    </a:lnTo>
                    <a:close/>
                    <a:moveTo>
                      <a:pt x="31" y="53"/>
                    </a:moveTo>
                    <a:cubicBezTo>
                      <a:pt x="35" y="68"/>
                      <a:pt x="35" y="68"/>
                      <a:pt x="35" y="68"/>
                    </a:cubicBezTo>
                    <a:cubicBezTo>
                      <a:pt x="45" y="68"/>
                      <a:pt x="45" y="68"/>
                      <a:pt x="45" y="68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10" y="68"/>
                      <a:pt x="10" y="68"/>
                      <a:pt x="10" y="68"/>
                    </a:cubicBezTo>
                    <a:cubicBezTo>
                      <a:pt x="14" y="53"/>
                      <a:pt x="14" y="53"/>
                      <a:pt x="14" y="53"/>
                    </a:cubicBezTo>
                    <a:lnTo>
                      <a:pt x="31" y="5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9C20A75C-9E10-4239-BBBB-AA8F06DE7E98}"/>
                </a:ext>
              </a:extLst>
            </p:cNvPr>
            <p:cNvGrpSpPr/>
            <p:nvPr userDrawn="1"/>
          </p:nvGrpSpPr>
          <p:grpSpPr>
            <a:xfrm>
              <a:off x="8212138" y="134938"/>
              <a:ext cx="647701" cy="676276"/>
              <a:chOff x="8212138" y="134938"/>
              <a:chExt cx="647701" cy="676276"/>
            </a:xfrm>
          </p:grpSpPr>
          <p:sp>
            <p:nvSpPr>
              <p:cNvPr id="65" name="Freeform 41">
                <a:extLst>
                  <a:ext uri="{FF2B5EF4-FFF2-40B4-BE49-F238E27FC236}">
                    <a16:creationId xmlns:a16="http://schemas.microsoft.com/office/drawing/2014/main" id="{E342BB2C-E651-4782-865D-93C1A87AEF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372476" y="390526"/>
                <a:ext cx="141288" cy="160338"/>
              </a:xfrm>
              <a:custGeom>
                <a:avLst/>
                <a:gdLst>
                  <a:gd name="T0" fmla="*/ 89 w 89"/>
                  <a:gd name="T1" fmla="*/ 101 h 101"/>
                  <a:gd name="T2" fmla="*/ 89 w 89"/>
                  <a:gd name="T3" fmla="*/ 101 h 101"/>
                  <a:gd name="T4" fmla="*/ 50 w 89"/>
                  <a:gd name="T5" fmla="*/ 0 h 101"/>
                  <a:gd name="T6" fmla="*/ 50 w 89"/>
                  <a:gd name="T7" fmla="*/ 0 h 101"/>
                  <a:gd name="T8" fmla="*/ 0 w 89"/>
                  <a:gd name="T9" fmla="*/ 101 h 101"/>
                  <a:gd name="T10" fmla="*/ 89 w 89"/>
                  <a:gd name="T11" fmla="*/ 10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9" h="101">
                    <a:moveTo>
                      <a:pt x="89" y="101"/>
                    </a:moveTo>
                    <a:lnTo>
                      <a:pt x="89" y="101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0" y="101"/>
                    </a:lnTo>
                    <a:lnTo>
                      <a:pt x="89" y="10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6" name="Freeform 42">
                <a:extLst>
                  <a:ext uri="{FF2B5EF4-FFF2-40B4-BE49-F238E27FC236}">
                    <a16:creationId xmlns:a16="http://schemas.microsoft.com/office/drawing/2014/main" id="{CFD9CB75-479E-4F30-88EB-1B412E2356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564563" y="392113"/>
                <a:ext cx="141288" cy="158750"/>
              </a:xfrm>
              <a:custGeom>
                <a:avLst/>
                <a:gdLst>
                  <a:gd name="T0" fmla="*/ 89 w 89"/>
                  <a:gd name="T1" fmla="*/ 100 h 100"/>
                  <a:gd name="T2" fmla="*/ 89 w 89"/>
                  <a:gd name="T3" fmla="*/ 100 h 100"/>
                  <a:gd name="T4" fmla="*/ 49 w 89"/>
                  <a:gd name="T5" fmla="*/ 0 h 100"/>
                  <a:gd name="T6" fmla="*/ 49 w 89"/>
                  <a:gd name="T7" fmla="*/ 0 h 100"/>
                  <a:gd name="T8" fmla="*/ 38 w 89"/>
                  <a:gd name="T9" fmla="*/ 20 h 100"/>
                  <a:gd name="T10" fmla="*/ 21 w 89"/>
                  <a:gd name="T11" fmla="*/ 53 h 100"/>
                  <a:gd name="T12" fmla="*/ 6 w 89"/>
                  <a:gd name="T13" fmla="*/ 85 h 100"/>
                  <a:gd name="T14" fmla="*/ 0 w 89"/>
                  <a:gd name="T15" fmla="*/ 100 h 100"/>
                  <a:gd name="T16" fmla="*/ 89 w 89"/>
                  <a:gd name="T17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" h="100">
                    <a:moveTo>
                      <a:pt x="89" y="100"/>
                    </a:moveTo>
                    <a:lnTo>
                      <a:pt x="89" y="100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38" y="20"/>
                    </a:lnTo>
                    <a:lnTo>
                      <a:pt x="21" y="53"/>
                    </a:lnTo>
                    <a:lnTo>
                      <a:pt x="6" y="85"/>
                    </a:lnTo>
                    <a:lnTo>
                      <a:pt x="0" y="100"/>
                    </a:lnTo>
                    <a:lnTo>
                      <a:pt x="89" y="10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7" name="Freeform 43">
                <a:extLst>
                  <a:ext uri="{FF2B5EF4-FFF2-40B4-BE49-F238E27FC236}">
                    <a16:creationId xmlns:a16="http://schemas.microsoft.com/office/drawing/2014/main" id="{E933E28F-408F-4164-921F-631C431A106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212138" y="298451"/>
                <a:ext cx="646113" cy="512763"/>
              </a:xfrm>
              <a:custGeom>
                <a:avLst/>
                <a:gdLst>
                  <a:gd name="T0" fmla="*/ 205 w 407"/>
                  <a:gd name="T1" fmla="*/ 194 h 323"/>
                  <a:gd name="T2" fmla="*/ 195 w 407"/>
                  <a:gd name="T3" fmla="*/ 214 h 323"/>
                  <a:gd name="T4" fmla="*/ 151 w 407"/>
                  <a:gd name="T5" fmla="*/ 305 h 323"/>
                  <a:gd name="T6" fmla="*/ 145 w 407"/>
                  <a:gd name="T7" fmla="*/ 323 h 323"/>
                  <a:gd name="T8" fmla="*/ 120 w 407"/>
                  <a:gd name="T9" fmla="*/ 323 h 323"/>
                  <a:gd name="T10" fmla="*/ 127 w 407"/>
                  <a:gd name="T11" fmla="*/ 310 h 323"/>
                  <a:gd name="T12" fmla="*/ 144 w 407"/>
                  <a:gd name="T13" fmla="*/ 277 h 323"/>
                  <a:gd name="T14" fmla="*/ 194 w 407"/>
                  <a:gd name="T15" fmla="*/ 175 h 323"/>
                  <a:gd name="T16" fmla="*/ 195 w 407"/>
                  <a:gd name="T17" fmla="*/ 171 h 323"/>
                  <a:gd name="T18" fmla="*/ 192 w 407"/>
                  <a:gd name="T19" fmla="*/ 171 h 323"/>
                  <a:gd name="T20" fmla="*/ 98 w 407"/>
                  <a:gd name="T21" fmla="*/ 171 h 323"/>
                  <a:gd name="T22" fmla="*/ 93 w 407"/>
                  <a:gd name="T23" fmla="*/ 174 h 323"/>
                  <a:gd name="T24" fmla="*/ 30 w 407"/>
                  <a:gd name="T25" fmla="*/ 309 h 323"/>
                  <a:gd name="T26" fmla="*/ 27 w 407"/>
                  <a:gd name="T27" fmla="*/ 316 h 323"/>
                  <a:gd name="T28" fmla="*/ 0 w 407"/>
                  <a:gd name="T29" fmla="*/ 323 h 323"/>
                  <a:gd name="T30" fmla="*/ 6 w 407"/>
                  <a:gd name="T31" fmla="*/ 310 h 323"/>
                  <a:gd name="T32" fmla="*/ 27 w 407"/>
                  <a:gd name="T33" fmla="*/ 270 h 323"/>
                  <a:gd name="T34" fmla="*/ 80 w 407"/>
                  <a:gd name="T35" fmla="*/ 162 h 323"/>
                  <a:gd name="T36" fmla="*/ 153 w 407"/>
                  <a:gd name="T37" fmla="*/ 12 h 323"/>
                  <a:gd name="T38" fmla="*/ 158 w 407"/>
                  <a:gd name="T39" fmla="*/ 0 h 323"/>
                  <a:gd name="T40" fmla="*/ 212 w 407"/>
                  <a:gd name="T41" fmla="*/ 136 h 323"/>
                  <a:gd name="T42" fmla="*/ 279 w 407"/>
                  <a:gd name="T43" fmla="*/ 0 h 323"/>
                  <a:gd name="T44" fmla="*/ 285 w 407"/>
                  <a:gd name="T45" fmla="*/ 16 h 323"/>
                  <a:gd name="T46" fmla="*/ 400 w 407"/>
                  <a:gd name="T47" fmla="*/ 306 h 323"/>
                  <a:gd name="T48" fmla="*/ 403 w 407"/>
                  <a:gd name="T49" fmla="*/ 315 h 323"/>
                  <a:gd name="T50" fmla="*/ 371 w 407"/>
                  <a:gd name="T51" fmla="*/ 323 h 323"/>
                  <a:gd name="T52" fmla="*/ 369 w 407"/>
                  <a:gd name="T53" fmla="*/ 310 h 323"/>
                  <a:gd name="T54" fmla="*/ 357 w 407"/>
                  <a:gd name="T55" fmla="*/ 277 h 323"/>
                  <a:gd name="T56" fmla="*/ 316 w 407"/>
                  <a:gd name="T57" fmla="*/ 171 h 323"/>
                  <a:gd name="T58" fmla="*/ 227 w 407"/>
                  <a:gd name="T59" fmla="*/ 171 h 323"/>
                  <a:gd name="T60" fmla="*/ 271 w 407"/>
                  <a:gd name="T61" fmla="*/ 285 h 323"/>
                  <a:gd name="T62" fmla="*/ 251 w 407"/>
                  <a:gd name="T63" fmla="*/ 323 h 323"/>
                  <a:gd name="T64" fmla="*/ 249 w 407"/>
                  <a:gd name="T65" fmla="*/ 309 h 323"/>
                  <a:gd name="T66" fmla="*/ 234 w 407"/>
                  <a:gd name="T67" fmla="*/ 272 h 323"/>
                  <a:gd name="T68" fmla="*/ 206 w 407"/>
                  <a:gd name="T69" fmla="*/ 197 h 323"/>
                  <a:gd name="T70" fmla="*/ 205 w 407"/>
                  <a:gd name="T71" fmla="*/ 194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7" h="323">
                    <a:moveTo>
                      <a:pt x="205" y="194"/>
                    </a:moveTo>
                    <a:lnTo>
                      <a:pt x="205" y="194"/>
                    </a:lnTo>
                    <a:lnTo>
                      <a:pt x="195" y="214"/>
                    </a:lnTo>
                    <a:lnTo>
                      <a:pt x="195" y="214"/>
                    </a:lnTo>
                    <a:lnTo>
                      <a:pt x="151" y="305"/>
                    </a:lnTo>
                    <a:lnTo>
                      <a:pt x="151" y="305"/>
                    </a:lnTo>
                    <a:lnTo>
                      <a:pt x="147" y="314"/>
                    </a:lnTo>
                    <a:lnTo>
                      <a:pt x="145" y="323"/>
                    </a:lnTo>
                    <a:lnTo>
                      <a:pt x="120" y="323"/>
                    </a:lnTo>
                    <a:lnTo>
                      <a:pt x="120" y="323"/>
                    </a:lnTo>
                    <a:lnTo>
                      <a:pt x="127" y="310"/>
                    </a:lnTo>
                    <a:lnTo>
                      <a:pt x="127" y="310"/>
                    </a:lnTo>
                    <a:lnTo>
                      <a:pt x="144" y="277"/>
                    </a:lnTo>
                    <a:lnTo>
                      <a:pt x="144" y="277"/>
                    </a:lnTo>
                    <a:lnTo>
                      <a:pt x="194" y="175"/>
                    </a:lnTo>
                    <a:lnTo>
                      <a:pt x="194" y="175"/>
                    </a:lnTo>
                    <a:lnTo>
                      <a:pt x="195" y="171"/>
                    </a:lnTo>
                    <a:lnTo>
                      <a:pt x="195" y="171"/>
                    </a:lnTo>
                    <a:lnTo>
                      <a:pt x="192" y="171"/>
                    </a:lnTo>
                    <a:lnTo>
                      <a:pt x="192" y="171"/>
                    </a:lnTo>
                    <a:lnTo>
                      <a:pt x="98" y="171"/>
                    </a:lnTo>
                    <a:lnTo>
                      <a:pt x="98" y="171"/>
                    </a:lnTo>
                    <a:lnTo>
                      <a:pt x="96" y="171"/>
                    </a:lnTo>
                    <a:lnTo>
                      <a:pt x="93" y="174"/>
                    </a:lnTo>
                    <a:lnTo>
                      <a:pt x="93" y="174"/>
                    </a:lnTo>
                    <a:lnTo>
                      <a:pt x="30" y="309"/>
                    </a:lnTo>
                    <a:lnTo>
                      <a:pt x="30" y="309"/>
                    </a:lnTo>
                    <a:lnTo>
                      <a:pt x="27" y="316"/>
                    </a:lnTo>
                    <a:lnTo>
                      <a:pt x="25" y="323"/>
                    </a:lnTo>
                    <a:lnTo>
                      <a:pt x="0" y="323"/>
                    </a:lnTo>
                    <a:lnTo>
                      <a:pt x="0" y="323"/>
                    </a:lnTo>
                    <a:lnTo>
                      <a:pt x="6" y="310"/>
                    </a:lnTo>
                    <a:lnTo>
                      <a:pt x="6" y="310"/>
                    </a:lnTo>
                    <a:lnTo>
                      <a:pt x="27" y="270"/>
                    </a:lnTo>
                    <a:lnTo>
                      <a:pt x="27" y="270"/>
                    </a:lnTo>
                    <a:lnTo>
                      <a:pt x="80" y="162"/>
                    </a:lnTo>
                    <a:lnTo>
                      <a:pt x="80" y="162"/>
                    </a:lnTo>
                    <a:lnTo>
                      <a:pt x="153" y="12"/>
                    </a:lnTo>
                    <a:lnTo>
                      <a:pt x="153" y="12"/>
                    </a:lnTo>
                    <a:lnTo>
                      <a:pt x="158" y="0"/>
                    </a:lnTo>
                    <a:lnTo>
                      <a:pt x="158" y="0"/>
                    </a:lnTo>
                    <a:lnTo>
                      <a:pt x="212" y="136"/>
                    </a:lnTo>
                    <a:lnTo>
                      <a:pt x="212" y="136"/>
                    </a:lnTo>
                    <a:lnTo>
                      <a:pt x="279" y="0"/>
                    </a:lnTo>
                    <a:lnTo>
                      <a:pt x="279" y="0"/>
                    </a:lnTo>
                    <a:lnTo>
                      <a:pt x="285" y="16"/>
                    </a:lnTo>
                    <a:lnTo>
                      <a:pt x="285" y="16"/>
                    </a:lnTo>
                    <a:lnTo>
                      <a:pt x="400" y="306"/>
                    </a:lnTo>
                    <a:lnTo>
                      <a:pt x="400" y="306"/>
                    </a:lnTo>
                    <a:lnTo>
                      <a:pt x="403" y="315"/>
                    </a:lnTo>
                    <a:lnTo>
                      <a:pt x="407" y="323"/>
                    </a:lnTo>
                    <a:lnTo>
                      <a:pt x="371" y="323"/>
                    </a:lnTo>
                    <a:lnTo>
                      <a:pt x="371" y="323"/>
                    </a:lnTo>
                    <a:lnTo>
                      <a:pt x="369" y="310"/>
                    </a:lnTo>
                    <a:lnTo>
                      <a:pt x="366" y="299"/>
                    </a:lnTo>
                    <a:lnTo>
                      <a:pt x="357" y="277"/>
                    </a:lnTo>
                    <a:lnTo>
                      <a:pt x="357" y="277"/>
                    </a:lnTo>
                    <a:lnTo>
                      <a:pt x="316" y="171"/>
                    </a:lnTo>
                    <a:lnTo>
                      <a:pt x="227" y="171"/>
                    </a:lnTo>
                    <a:lnTo>
                      <a:pt x="227" y="171"/>
                    </a:lnTo>
                    <a:lnTo>
                      <a:pt x="257" y="248"/>
                    </a:lnTo>
                    <a:lnTo>
                      <a:pt x="271" y="285"/>
                    </a:lnTo>
                    <a:lnTo>
                      <a:pt x="287" y="323"/>
                    </a:lnTo>
                    <a:lnTo>
                      <a:pt x="251" y="323"/>
                    </a:lnTo>
                    <a:lnTo>
                      <a:pt x="251" y="323"/>
                    </a:lnTo>
                    <a:lnTo>
                      <a:pt x="249" y="309"/>
                    </a:lnTo>
                    <a:lnTo>
                      <a:pt x="244" y="297"/>
                    </a:lnTo>
                    <a:lnTo>
                      <a:pt x="234" y="272"/>
                    </a:lnTo>
                    <a:lnTo>
                      <a:pt x="234" y="272"/>
                    </a:lnTo>
                    <a:lnTo>
                      <a:pt x="206" y="197"/>
                    </a:lnTo>
                    <a:lnTo>
                      <a:pt x="206" y="197"/>
                    </a:lnTo>
                    <a:lnTo>
                      <a:pt x="205" y="19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8" name="Freeform 45">
                <a:extLst>
                  <a:ext uri="{FF2B5EF4-FFF2-40B4-BE49-F238E27FC236}">
                    <a16:creationId xmlns:a16="http://schemas.microsoft.com/office/drawing/2014/main" id="{DDDA7507-3017-4D24-B327-D3CC5CB27E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420101" y="147638"/>
                <a:ext cx="85725" cy="101600"/>
              </a:xfrm>
              <a:custGeom>
                <a:avLst/>
                <a:gdLst>
                  <a:gd name="T0" fmla="*/ 0 w 54"/>
                  <a:gd name="T1" fmla="*/ 32 h 64"/>
                  <a:gd name="T2" fmla="*/ 0 w 54"/>
                  <a:gd name="T3" fmla="*/ 32 h 64"/>
                  <a:gd name="T4" fmla="*/ 0 w 54"/>
                  <a:gd name="T5" fmla="*/ 37 h 64"/>
                  <a:gd name="T6" fmla="*/ 1 w 54"/>
                  <a:gd name="T7" fmla="*/ 42 h 64"/>
                  <a:gd name="T8" fmla="*/ 3 w 54"/>
                  <a:gd name="T9" fmla="*/ 46 h 64"/>
                  <a:gd name="T10" fmla="*/ 5 w 54"/>
                  <a:gd name="T11" fmla="*/ 52 h 64"/>
                  <a:gd name="T12" fmla="*/ 5 w 54"/>
                  <a:gd name="T13" fmla="*/ 52 h 64"/>
                  <a:gd name="T14" fmla="*/ 10 w 54"/>
                  <a:gd name="T15" fmla="*/ 56 h 64"/>
                  <a:gd name="T16" fmla="*/ 14 w 54"/>
                  <a:gd name="T17" fmla="*/ 59 h 64"/>
                  <a:gd name="T18" fmla="*/ 19 w 54"/>
                  <a:gd name="T19" fmla="*/ 63 h 64"/>
                  <a:gd name="T20" fmla="*/ 24 w 54"/>
                  <a:gd name="T21" fmla="*/ 64 h 64"/>
                  <a:gd name="T22" fmla="*/ 30 w 54"/>
                  <a:gd name="T23" fmla="*/ 64 h 64"/>
                  <a:gd name="T24" fmla="*/ 34 w 54"/>
                  <a:gd name="T25" fmla="*/ 63 h 64"/>
                  <a:gd name="T26" fmla="*/ 40 w 54"/>
                  <a:gd name="T27" fmla="*/ 59 h 64"/>
                  <a:gd name="T28" fmla="*/ 44 w 54"/>
                  <a:gd name="T29" fmla="*/ 56 h 64"/>
                  <a:gd name="T30" fmla="*/ 44 w 54"/>
                  <a:gd name="T31" fmla="*/ 56 h 64"/>
                  <a:gd name="T32" fmla="*/ 48 w 54"/>
                  <a:gd name="T33" fmla="*/ 50 h 64"/>
                  <a:gd name="T34" fmla="*/ 52 w 54"/>
                  <a:gd name="T35" fmla="*/ 45 h 64"/>
                  <a:gd name="T36" fmla="*/ 53 w 54"/>
                  <a:gd name="T37" fmla="*/ 39 h 64"/>
                  <a:gd name="T38" fmla="*/ 54 w 54"/>
                  <a:gd name="T39" fmla="*/ 33 h 64"/>
                  <a:gd name="T40" fmla="*/ 54 w 54"/>
                  <a:gd name="T41" fmla="*/ 27 h 64"/>
                  <a:gd name="T42" fmla="*/ 52 w 54"/>
                  <a:gd name="T43" fmla="*/ 21 h 64"/>
                  <a:gd name="T44" fmla="*/ 50 w 54"/>
                  <a:gd name="T45" fmla="*/ 15 h 64"/>
                  <a:gd name="T46" fmla="*/ 46 w 54"/>
                  <a:gd name="T47" fmla="*/ 10 h 64"/>
                  <a:gd name="T48" fmla="*/ 46 w 54"/>
                  <a:gd name="T49" fmla="*/ 10 h 64"/>
                  <a:gd name="T50" fmla="*/ 43 w 54"/>
                  <a:gd name="T51" fmla="*/ 6 h 64"/>
                  <a:gd name="T52" fmla="*/ 39 w 54"/>
                  <a:gd name="T53" fmla="*/ 3 h 64"/>
                  <a:gd name="T54" fmla="*/ 35 w 54"/>
                  <a:gd name="T55" fmla="*/ 2 h 64"/>
                  <a:gd name="T56" fmla="*/ 31 w 54"/>
                  <a:gd name="T57" fmla="*/ 1 h 64"/>
                  <a:gd name="T58" fmla="*/ 25 w 54"/>
                  <a:gd name="T59" fmla="*/ 0 h 64"/>
                  <a:gd name="T60" fmla="*/ 21 w 54"/>
                  <a:gd name="T61" fmla="*/ 1 h 64"/>
                  <a:gd name="T62" fmla="*/ 16 w 54"/>
                  <a:gd name="T63" fmla="*/ 3 h 64"/>
                  <a:gd name="T64" fmla="*/ 12 w 54"/>
                  <a:gd name="T65" fmla="*/ 5 h 64"/>
                  <a:gd name="T66" fmla="*/ 12 w 54"/>
                  <a:gd name="T67" fmla="*/ 5 h 64"/>
                  <a:gd name="T68" fmla="*/ 7 w 54"/>
                  <a:gd name="T69" fmla="*/ 11 h 64"/>
                  <a:gd name="T70" fmla="*/ 3 w 54"/>
                  <a:gd name="T71" fmla="*/ 16 h 64"/>
                  <a:gd name="T72" fmla="*/ 1 w 54"/>
                  <a:gd name="T73" fmla="*/ 24 h 64"/>
                  <a:gd name="T74" fmla="*/ 0 w 54"/>
                  <a:gd name="T75" fmla="*/ 3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64">
                    <a:moveTo>
                      <a:pt x="0" y="32"/>
                    </a:moveTo>
                    <a:lnTo>
                      <a:pt x="0" y="32"/>
                    </a:lnTo>
                    <a:lnTo>
                      <a:pt x="0" y="37"/>
                    </a:lnTo>
                    <a:lnTo>
                      <a:pt x="1" y="42"/>
                    </a:lnTo>
                    <a:lnTo>
                      <a:pt x="3" y="46"/>
                    </a:lnTo>
                    <a:lnTo>
                      <a:pt x="5" y="52"/>
                    </a:lnTo>
                    <a:lnTo>
                      <a:pt x="5" y="52"/>
                    </a:lnTo>
                    <a:lnTo>
                      <a:pt x="10" y="56"/>
                    </a:lnTo>
                    <a:lnTo>
                      <a:pt x="14" y="59"/>
                    </a:lnTo>
                    <a:lnTo>
                      <a:pt x="19" y="63"/>
                    </a:lnTo>
                    <a:lnTo>
                      <a:pt x="24" y="64"/>
                    </a:lnTo>
                    <a:lnTo>
                      <a:pt x="30" y="64"/>
                    </a:lnTo>
                    <a:lnTo>
                      <a:pt x="34" y="63"/>
                    </a:lnTo>
                    <a:lnTo>
                      <a:pt x="40" y="59"/>
                    </a:lnTo>
                    <a:lnTo>
                      <a:pt x="44" y="56"/>
                    </a:lnTo>
                    <a:lnTo>
                      <a:pt x="44" y="56"/>
                    </a:lnTo>
                    <a:lnTo>
                      <a:pt x="48" y="50"/>
                    </a:lnTo>
                    <a:lnTo>
                      <a:pt x="52" y="45"/>
                    </a:lnTo>
                    <a:lnTo>
                      <a:pt x="53" y="39"/>
                    </a:lnTo>
                    <a:lnTo>
                      <a:pt x="54" y="33"/>
                    </a:lnTo>
                    <a:lnTo>
                      <a:pt x="54" y="27"/>
                    </a:lnTo>
                    <a:lnTo>
                      <a:pt x="52" y="21"/>
                    </a:lnTo>
                    <a:lnTo>
                      <a:pt x="50" y="15"/>
                    </a:lnTo>
                    <a:lnTo>
                      <a:pt x="46" y="10"/>
                    </a:lnTo>
                    <a:lnTo>
                      <a:pt x="46" y="10"/>
                    </a:lnTo>
                    <a:lnTo>
                      <a:pt x="43" y="6"/>
                    </a:lnTo>
                    <a:lnTo>
                      <a:pt x="39" y="3"/>
                    </a:lnTo>
                    <a:lnTo>
                      <a:pt x="35" y="2"/>
                    </a:lnTo>
                    <a:lnTo>
                      <a:pt x="31" y="1"/>
                    </a:lnTo>
                    <a:lnTo>
                      <a:pt x="25" y="0"/>
                    </a:lnTo>
                    <a:lnTo>
                      <a:pt x="21" y="1"/>
                    </a:lnTo>
                    <a:lnTo>
                      <a:pt x="16" y="3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7" y="11"/>
                    </a:lnTo>
                    <a:lnTo>
                      <a:pt x="3" y="16"/>
                    </a:lnTo>
                    <a:lnTo>
                      <a:pt x="1" y="24"/>
                    </a:lnTo>
                    <a:lnTo>
                      <a:pt x="0" y="3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9" name="Freeform 46">
                <a:extLst>
                  <a:ext uri="{FF2B5EF4-FFF2-40B4-BE49-F238E27FC236}">
                    <a16:creationId xmlns:a16="http://schemas.microsoft.com/office/drawing/2014/main" id="{56135C27-90B4-45D0-A372-CFA61C0B16B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385176" y="134938"/>
                <a:ext cx="155575" cy="127000"/>
              </a:xfrm>
              <a:custGeom>
                <a:avLst/>
                <a:gdLst>
                  <a:gd name="T0" fmla="*/ 48 w 98"/>
                  <a:gd name="T1" fmla="*/ 0 h 80"/>
                  <a:gd name="T2" fmla="*/ 48 w 98"/>
                  <a:gd name="T3" fmla="*/ 0 h 80"/>
                  <a:gd name="T4" fmla="*/ 59 w 98"/>
                  <a:gd name="T5" fmla="*/ 1 h 80"/>
                  <a:gd name="T6" fmla="*/ 69 w 98"/>
                  <a:gd name="T7" fmla="*/ 3 h 80"/>
                  <a:gd name="T8" fmla="*/ 79 w 98"/>
                  <a:gd name="T9" fmla="*/ 9 h 80"/>
                  <a:gd name="T10" fmla="*/ 87 w 98"/>
                  <a:gd name="T11" fmla="*/ 15 h 80"/>
                  <a:gd name="T12" fmla="*/ 87 w 98"/>
                  <a:gd name="T13" fmla="*/ 15 h 80"/>
                  <a:gd name="T14" fmla="*/ 92 w 98"/>
                  <a:gd name="T15" fmla="*/ 21 h 80"/>
                  <a:gd name="T16" fmla="*/ 96 w 98"/>
                  <a:gd name="T17" fmla="*/ 28 h 80"/>
                  <a:gd name="T18" fmla="*/ 97 w 98"/>
                  <a:gd name="T19" fmla="*/ 34 h 80"/>
                  <a:gd name="T20" fmla="*/ 98 w 98"/>
                  <a:gd name="T21" fmla="*/ 42 h 80"/>
                  <a:gd name="T22" fmla="*/ 97 w 98"/>
                  <a:gd name="T23" fmla="*/ 49 h 80"/>
                  <a:gd name="T24" fmla="*/ 95 w 98"/>
                  <a:gd name="T25" fmla="*/ 55 h 80"/>
                  <a:gd name="T26" fmla="*/ 91 w 98"/>
                  <a:gd name="T27" fmla="*/ 61 h 80"/>
                  <a:gd name="T28" fmla="*/ 86 w 98"/>
                  <a:gd name="T29" fmla="*/ 67 h 80"/>
                  <a:gd name="T30" fmla="*/ 86 w 98"/>
                  <a:gd name="T31" fmla="*/ 67 h 80"/>
                  <a:gd name="T32" fmla="*/ 81 w 98"/>
                  <a:gd name="T33" fmla="*/ 71 h 80"/>
                  <a:gd name="T34" fmla="*/ 76 w 98"/>
                  <a:gd name="T35" fmla="*/ 74 h 80"/>
                  <a:gd name="T36" fmla="*/ 72 w 98"/>
                  <a:gd name="T37" fmla="*/ 77 h 80"/>
                  <a:gd name="T38" fmla="*/ 66 w 98"/>
                  <a:gd name="T39" fmla="*/ 78 h 80"/>
                  <a:gd name="T40" fmla="*/ 54 w 98"/>
                  <a:gd name="T41" fmla="*/ 80 h 80"/>
                  <a:gd name="T42" fmla="*/ 42 w 98"/>
                  <a:gd name="T43" fmla="*/ 80 h 80"/>
                  <a:gd name="T44" fmla="*/ 42 w 98"/>
                  <a:gd name="T45" fmla="*/ 80 h 80"/>
                  <a:gd name="T46" fmla="*/ 33 w 98"/>
                  <a:gd name="T47" fmla="*/ 79 h 80"/>
                  <a:gd name="T48" fmla="*/ 24 w 98"/>
                  <a:gd name="T49" fmla="*/ 76 h 80"/>
                  <a:gd name="T50" fmla="*/ 16 w 98"/>
                  <a:gd name="T51" fmla="*/ 72 h 80"/>
                  <a:gd name="T52" fmla="*/ 9 w 98"/>
                  <a:gd name="T53" fmla="*/ 65 h 80"/>
                  <a:gd name="T54" fmla="*/ 9 w 98"/>
                  <a:gd name="T55" fmla="*/ 65 h 80"/>
                  <a:gd name="T56" fmla="*/ 4 w 98"/>
                  <a:gd name="T57" fmla="*/ 58 h 80"/>
                  <a:gd name="T58" fmla="*/ 1 w 98"/>
                  <a:gd name="T59" fmla="*/ 51 h 80"/>
                  <a:gd name="T60" fmla="*/ 0 w 98"/>
                  <a:gd name="T61" fmla="*/ 43 h 80"/>
                  <a:gd name="T62" fmla="*/ 0 w 98"/>
                  <a:gd name="T63" fmla="*/ 36 h 80"/>
                  <a:gd name="T64" fmla="*/ 1 w 98"/>
                  <a:gd name="T65" fmla="*/ 29 h 80"/>
                  <a:gd name="T66" fmla="*/ 4 w 98"/>
                  <a:gd name="T67" fmla="*/ 22 h 80"/>
                  <a:gd name="T68" fmla="*/ 9 w 98"/>
                  <a:gd name="T69" fmla="*/ 17 h 80"/>
                  <a:gd name="T70" fmla="*/ 14 w 98"/>
                  <a:gd name="T71" fmla="*/ 11 h 80"/>
                  <a:gd name="T72" fmla="*/ 14 w 98"/>
                  <a:gd name="T73" fmla="*/ 11 h 80"/>
                  <a:gd name="T74" fmla="*/ 22 w 98"/>
                  <a:gd name="T75" fmla="*/ 6 h 80"/>
                  <a:gd name="T76" fmla="*/ 31 w 98"/>
                  <a:gd name="T77" fmla="*/ 2 h 80"/>
                  <a:gd name="T78" fmla="*/ 40 w 98"/>
                  <a:gd name="T79" fmla="*/ 1 h 80"/>
                  <a:gd name="T80" fmla="*/ 48 w 98"/>
                  <a:gd name="T81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8" h="80">
                    <a:moveTo>
                      <a:pt x="48" y="0"/>
                    </a:moveTo>
                    <a:lnTo>
                      <a:pt x="48" y="0"/>
                    </a:lnTo>
                    <a:lnTo>
                      <a:pt x="59" y="1"/>
                    </a:lnTo>
                    <a:lnTo>
                      <a:pt x="69" y="3"/>
                    </a:lnTo>
                    <a:lnTo>
                      <a:pt x="79" y="9"/>
                    </a:lnTo>
                    <a:lnTo>
                      <a:pt x="87" y="15"/>
                    </a:lnTo>
                    <a:lnTo>
                      <a:pt x="87" y="15"/>
                    </a:lnTo>
                    <a:lnTo>
                      <a:pt x="92" y="21"/>
                    </a:lnTo>
                    <a:lnTo>
                      <a:pt x="96" y="28"/>
                    </a:lnTo>
                    <a:lnTo>
                      <a:pt x="97" y="34"/>
                    </a:lnTo>
                    <a:lnTo>
                      <a:pt x="98" y="42"/>
                    </a:lnTo>
                    <a:lnTo>
                      <a:pt x="97" y="49"/>
                    </a:lnTo>
                    <a:lnTo>
                      <a:pt x="95" y="55"/>
                    </a:lnTo>
                    <a:lnTo>
                      <a:pt x="91" y="61"/>
                    </a:lnTo>
                    <a:lnTo>
                      <a:pt x="86" y="67"/>
                    </a:lnTo>
                    <a:lnTo>
                      <a:pt x="86" y="67"/>
                    </a:lnTo>
                    <a:lnTo>
                      <a:pt x="81" y="71"/>
                    </a:lnTo>
                    <a:lnTo>
                      <a:pt x="76" y="74"/>
                    </a:lnTo>
                    <a:lnTo>
                      <a:pt x="72" y="77"/>
                    </a:lnTo>
                    <a:lnTo>
                      <a:pt x="66" y="78"/>
                    </a:lnTo>
                    <a:lnTo>
                      <a:pt x="54" y="80"/>
                    </a:lnTo>
                    <a:lnTo>
                      <a:pt x="42" y="80"/>
                    </a:lnTo>
                    <a:lnTo>
                      <a:pt x="42" y="80"/>
                    </a:lnTo>
                    <a:lnTo>
                      <a:pt x="33" y="79"/>
                    </a:lnTo>
                    <a:lnTo>
                      <a:pt x="24" y="76"/>
                    </a:lnTo>
                    <a:lnTo>
                      <a:pt x="16" y="72"/>
                    </a:lnTo>
                    <a:lnTo>
                      <a:pt x="9" y="65"/>
                    </a:lnTo>
                    <a:lnTo>
                      <a:pt x="9" y="65"/>
                    </a:lnTo>
                    <a:lnTo>
                      <a:pt x="4" y="58"/>
                    </a:lnTo>
                    <a:lnTo>
                      <a:pt x="1" y="51"/>
                    </a:lnTo>
                    <a:lnTo>
                      <a:pt x="0" y="43"/>
                    </a:lnTo>
                    <a:lnTo>
                      <a:pt x="0" y="36"/>
                    </a:lnTo>
                    <a:lnTo>
                      <a:pt x="1" y="29"/>
                    </a:lnTo>
                    <a:lnTo>
                      <a:pt x="4" y="22"/>
                    </a:lnTo>
                    <a:lnTo>
                      <a:pt x="9" y="17"/>
                    </a:lnTo>
                    <a:lnTo>
                      <a:pt x="14" y="11"/>
                    </a:lnTo>
                    <a:lnTo>
                      <a:pt x="14" y="11"/>
                    </a:lnTo>
                    <a:lnTo>
                      <a:pt x="22" y="6"/>
                    </a:lnTo>
                    <a:lnTo>
                      <a:pt x="31" y="2"/>
                    </a:lnTo>
                    <a:lnTo>
                      <a:pt x="40" y="1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0" name="Freeform 8">
                <a:extLst>
                  <a:ext uri="{FF2B5EF4-FFF2-40B4-BE49-F238E27FC236}">
                    <a16:creationId xmlns:a16="http://schemas.microsoft.com/office/drawing/2014/main" id="{22105A7A-7F87-4A25-8066-A9E7A30C784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213726" y="298451"/>
                <a:ext cx="646113" cy="511175"/>
              </a:xfrm>
              <a:custGeom>
                <a:avLst/>
                <a:gdLst>
                  <a:gd name="T0" fmla="*/ 173 w 370"/>
                  <a:gd name="T1" fmla="*/ 145 h 293"/>
                  <a:gd name="T2" fmla="*/ 137 w 370"/>
                  <a:gd name="T3" fmla="*/ 53 h 293"/>
                  <a:gd name="T4" fmla="*/ 92 w 370"/>
                  <a:gd name="T5" fmla="*/ 145 h 293"/>
                  <a:gd name="T6" fmla="*/ 173 w 370"/>
                  <a:gd name="T7" fmla="*/ 145 h 293"/>
                  <a:gd name="T8" fmla="*/ 282 w 370"/>
                  <a:gd name="T9" fmla="*/ 145 h 293"/>
                  <a:gd name="T10" fmla="*/ 246 w 370"/>
                  <a:gd name="T11" fmla="*/ 54 h 293"/>
                  <a:gd name="T12" fmla="*/ 202 w 370"/>
                  <a:gd name="T13" fmla="*/ 145 h 293"/>
                  <a:gd name="T14" fmla="*/ 282 w 370"/>
                  <a:gd name="T15" fmla="*/ 145 h 293"/>
                  <a:gd name="T16" fmla="*/ 186 w 370"/>
                  <a:gd name="T17" fmla="*/ 176 h 293"/>
                  <a:gd name="T18" fmla="*/ 177 w 370"/>
                  <a:gd name="T19" fmla="*/ 195 h 293"/>
                  <a:gd name="T20" fmla="*/ 137 w 370"/>
                  <a:gd name="T21" fmla="*/ 277 h 293"/>
                  <a:gd name="T22" fmla="*/ 132 w 370"/>
                  <a:gd name="T23" fmla="*/ 293 h 293"/>
                  <a:gd name="T24" fmla="*/ 109 w 370"/>
                  <a:gd name="T25" fmla="*/ 293 h 293"/>
                  <a:gd name="T26" fmla="*/ 115 w 370"/>
                  <a:gd name="T27" fmla="*/ 282 h 293"/>
                  <a:gd name="T28" fmla="*/ 131 w 370"/>
                  <a:gd name="T29" fmla="*/ 252 h 293"/>
                  <a:gd name="T30" fmla="*/ 176 w 370"/>
                  <a:gd name="T31" fmla="*/ 159 h 293"/>
                  <a:gd name="T32" fmla="*/ 177 w 370"/>
                  <a:gd name="T33" fmla="*/ 156 h 293"/>
                  <a:gd name="T34" fmla="*/ 174 w 370"/>
                  <a:gd name="T35" fmla="*/ 156 h 293"/>
                  <a:gd name="T36" fmla="*/ 89 w 370"/>
                  <a:gd name="T37" fmla="*/ 156 h 293"/>
                  <a:gd name="T38" fmla="*/ 85 w 370"/>
                  <a:gd name="T39" fmla="*/ 158 h 293"/>
                  <a:gd name="T40" fmla="*/ 27 w 370"/>
                  <a:gd name="T41" fmla="*/ 281 h 293"/>
                  <a:gd name="T42" fmla="*/ 23 w 370"/>
                  <a:gd name="T43" fmla="*/ 293 h 293"/>
                  <a:gd name="T44" fmla="*/ 0 w 370"/>
                  <a:gd name="T45" fmla="*/ 293 h 293"/>
                  <a:gd name="T46" fmla="*/ 6 w 370"/>
                  <a:gd name="T47" fmla="*/ 282 h 293"/>
                  <a:gd name="T48" fmla="*/ 25 w 370"/>
                  <a:gd name="T49" fmla="*/ 245 h 293"/>
                  <a:gd name="T50" fmla="*/ 73 w 370"/>
                  <a:gd name="T51" fmla="*/ 147 h 293"/>
                  <a:gd name="T52" fmla="*/ 139 w 370"/>
                  <a:gd name="T53" fmla="*/ 11 h 293"/>
                  <a:gd name="T54" fmla="*/ 144 w 370"/>
                  <a:gd name="T55" fmla="*/ 0 h 293"/>
                  <a:gd name="T56" fmla="*/ 193 w 370"/>
                  <a:gd name="T57" fmla="*/ 124 h 293"/>
                  <a:gd name="T58" fmla="*/ 253 w 370"/>
                  <a:gd name="T59" fmla="*/ 0 h 293"/>
                  <a:gd name="T60" fmla="*/ 259 w 370"/>
                  <a:gd name="T61" fmla="*/ 15 h 293"/>
                  <a:gd name="T62" fmla="*/ 363 w 370"/>
                  <a:gd name="T63" fmla="*/ 278 h 293"/>
                  <a:gd name="T64" fmla="*/ 370 w 370"/>
                  <a:gd name="T65" fmla="*/ 293 h 293"/>
                  <a:gd name="T66" fmla="*/ 337 w 370"/>
                  <a:gd name="T67" fmla="*/ 293 h 293"/>
                  <a:gd name="T68" fmla="*/ 324 w 370"/>
                  <a:gd name="T69" fmla="*/ 252 h 293"/>
                  <a:gd name="T70" fmla="*/ 287 w 370"/>
                  <a:gd name="T71" fmla="*/ 156 h 293"/>
                  <a:gd name="T72" fmla="*/ 206 w 370"/>
                  <a:gd name="T73" fmla="*/ 156 h 293"/>
                  <a:gd name="T74" fmla="*/ 261 w 370"/>
                  <a:gd name="T75" fmla="*/ 293 h 293"/>
                  <a:gd name="T76" fmla="*/ 228 w 370"/>
                  <a:gd name="T77" fmla="*/ 293 h 293"/>
                  <a:gd name="T78" fmla="*/ 213 w 370"/>
                  <a:gd name="T79" fmla="*/ 247 h 293"/>
                  <a:gd name="T80" fmla="*/ 187 w 370"/>
                  <a:gd name="T81" fmla="*/ 179 h 293"/>
                  <a:gd name="T82" fmla="*/ 186 w 370"/>
                  <a:gd name="T83" fmla="*/ 176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70" h="293">
                    <a:moveTo>
                      <a:pt x="173" y="145"/>
                    </a:moveTo>
                    <a:cubicBezTo>
                      <a:pt x="161" y="115"/>
                      <a:pt x="149" y="84"/>
                      <a:pt x="137" y="53"/>
                    </a:cubicBezTo>
                    <a:cubicBezTo>
                      <a:pt x="122" y="84"/>
                      <a:pt x="107" y="115"/>
                      <a:pt x="92" y="145"/>
                    </a:cubicBezTo>
                    <a:lnTo>
                      <a:pt x="173" y="145"/>
                    </a:lnTo>
                    <a:close/>
                    <a:moveTo>
                      <a:pt x="282" y="145"/>
                    </a:moveTo>
                    <a:cubicBezTo>
                      <a:pt x="270" y="114"/>
                      <a:pt x="258" y="84"/>
                      <a:pt x="246" y="54"/>
                    </a:cubicBezTo>
                    <a:cubicBezTo>
                      <a:pt x="239" y="64"/>
                      <a:pt x="201" y="143"/>
                      <a:pt x="202" y="145"/>
                    </a:cubicBezTo>
                    <a:lnTo>
                      <a:pt x="282" y="145"/>
                    </a:lnTo>
                    <a:close/>
                    <a:moveTo>
                      <a:pt x="186" y="176"/>
                    </a:moveTo>
                    <a:cubicBezTo>
                      <a:pt x="183" y="183"/>
                      <a:pt x="180" y="189"/>
                      <a:pt x="177" y="195"/>
                    </a:cubicBezTo>
                    <a:cubicBezTo>
                      <a:pt x="164" y="222"/>
                      <a:pt x="150" y="250"/>
                      <a:pt x="137" y="277"/>
                    </a:cubicBezTo>
                    <a:cubicBezTo>
                      <a:pt x="135" y="282"/>
                      <a:pt x="134" y="288"/>
                      <a:pt x="132" y="293"/>
                    </a:cubicBezTo>
                    <a:cubicBezTo>
                      <a:pt x="109" y="293"/>
                      <a:pt x="109" y="293"/>
                      <a:pt x="109" y="293"/>
                    </a:cubicBezTo>
                    <a:cubicBezTo>
                      <a:pt x="111" y="289"/>
                      <a:pt x="113" y="286"/>
                      <a:pt x="115" y="282"/>
                    </a:cubicBezTo>
                    <a:cubicBezTo>
                      <a:pt x="121" y="272"/>
                      <a:pt x="126" y="262"/>
                      <a:pt x="131" y="252"/>
                    </a:cubicBezTo>
                    <a:cubicBezTo>
                      <a:pt x="146" y="221"/>
                      <a:pt x="161" y="190"/>
                      <a:pt x="176" y="159"/>
                    </a:cubicBezTo>
                    <a:cubicBezTo>
                      <a:pt x="176" y="158"/>
                      <a:pt x="177" y="157"/>
                      <a:pt x="177" y="156"/>
                    </a:cubicBezTo>
                    <a:cubicBezTo>
                      <a:pt x="176" y="156"/>
                      <a:pt x="175" y="156"/>
                      <a:pt x="174" y="156"/>
                    </a:cubicBezTo>
                    <a:cubicBezTo>
                      <a:pt x="146" y="156"/>
                      <a:pt x="117" y="156"/>
                      <a:pt x="89" y="156"/>
                    </a:cubicBezTo>
                    <a:cubicBezTo>
                      <a:pt x="87" y="156"/>
                      <a:pt x="86" y="156"/>
                      <a:pt x="85" y="158"/>
                    </a:cubicBezTo>
                    <a:cubicBezTo>
                      <a:pt x="66" y="199"/>
                      <a:pt x="46" y="240"/>
                      <a:pt x="27" y="281"/>
                    </a:cubicBezTo>
                    <a:cubicBezTo>
                      <a:pt x="25" y="285"/>
                      <a:pt x="24" y="289"/>
                      <a:pt x="23" y="293"/>
                    </a:cubicBezTo>
                    <a:cubicBezTo>
                      <a:pt x="0" y="293"/>
                      <a:pt x="0" y="293"/>
                      <a:pt x="0" y="293"/>
                    </a:cubicBezTo>
                    <a:cubicBezTo>
                      <a:pt x="2" y="289"/>
                      <a:pt x="4" y="286"/>
                      <a:pt x="6" y="282"/>
                    </a:cubicBezTo>
                    <a:cubicBezTo>
                      <a:pt x="12" y="270"/>
                      <a:pt x="19" y="258"/>
                      <a:pt x="25" y="245"/>
                    </a:cubicBezTo>
                    <a:cubicBezTo>
                      <a:pt x="41" y="213"/>
                      <a:pt x="57" y="180"/>
                      <a:pt x="73" y="147"/>
                    </a:cubicBezTo>
                    <a:cubicBezTo>
                      <a:pt x="95" y="102"/>
                      <a:pt x="117" y="56"/>
                      <a:pt x="139" y="11"/>
                    </a:cubicBezTo>
                    <a:cubicBezTo>
                      <a:pt x="140" y="8"/>
                      <a:pt x="142" y="4"/>
                      <a:pt x="144" y="0"/>
                    </a:cubicBezTo>
                    <a:cubicBezTo>
                      <a:pt x="161" y="42"/>
                      <a:pt x="177" y="82"/>
                      <a:pt x="193" y="124"/>
                    </a:cubicBezTo>
                    <a:cubicBezTo>
                      <a:pt x="213" y="82"/>
                      <a:pt x="233" y="42"/>
                      <a:pt x="253" y="0"/>
                    </a:cubicBezTo>
                    <a:cubicBezTo>
                      <a:pt x="255" y="6"/>
                      <a:pt x="257" y="10"/>
                      <a:pt x="259" y="15"/>
                    </a:cubicBezTo>
                    <a:cubicBezTo>
                      <a:pt x="294" y="103"/>
                      <a:pt x="328" y="190"/>
                      <a:pt x="363" y="278"/>
                    </a:cubicBezTo>
                    <a:cubicBezTo>
                      <a:pt x="365" y="283"/>
                      <a:pt x="368" y="288"/>
                      <a:pt x="370" y="293"/>
                    </a:cubicBezTo>
                    <a:cubicBezTo>
                      <a:pt x="337" y="293"/>
                      <a:pt x="337" y="293"/>
                      <a:pt x="337" y="293"/>
                    </a:cubicBezTo>
                    <a:cubicBezTo>
                      <a:pt x="336" y="278"/>
                      <a:pt x="329" y="265"/>
                      <a:pt x="324" y="252"/>
                    </a:cubicBezTo>
                    <a:cubicBezTo>
                      <a:pt x="312" y="220"/>
                      <a:pt x="299" y="188"/>
                      <a:pt x="287" y="156"/>
                    </a:cubicBezTo>
                    <a:cubicBezTo>
                      <a:pt x="206" y="156"/>
                      <a:pt x="206" y="156"/>
                      <a:pt x="206" y="156"/>
                    </a:cubicBezTo>
                    <a:cubicBezTo>
                      <a:pt x="224" y="202"/>
                      <a:pt x="241" y="248"/>
                      <a:pt x="261" y="293"/>
                    </a:cubicBezTo>
                    <a:cubicBezTo>
                      <a:pt x="228" y="293"/>
                      <a:pt x="228" y="293"/>
                      <a:pt x="228" y="293"/>
                    </a:cubicBezTo>
                    <a:cubicBezTo>
                      <a:pt x="227" y="277"/>
                      <a:pt x="219" y="262"/>
                      <a:pt x="213" y="247"/>
                    </a:cubicBezTo>
                    <a:cubicBezTo>
                      <a:pt x="205" y="224"/>
                      <a:pt x="196" y="201"/>
                      <a:pt x="187" y="179"/>
                    </a:cubicBezTo>
                    <a:cubicBezTo>
                      <a:pt x="187" y="178"/>
                      <a:pt x="186" y="177"/>
                      <a:pt x="186" y="176"/>
                    </a:cubicBezTo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dirty="0"/>
              </a:p>
            </p:txBody>
          </p:sp>
          <p:sp>
            <p:nvSpPr>
              <p:cNvPr id="71" name="Freeform 9">
                <a:extLst>
                  <a:ext uri="{FF2B5EF4-FFF2-40B4-BE49-F238E27FC236}">
                    <a16:creationId xmlns:a16="http://schemas.microsoft.com/office/drawing/2014/main" id="{3326C466-FE39-4B3B-A964-E3C255140A6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375651" y="136526"/>
                <a:ext cx="171450" cy="130175"/>
              </a:xfrm>
              <a:custGeom>
                <a:avLst/>
                <a:gdLst>
                  <a:gd name="T0" fmla="*/ 26 w 98"/>
                  <a:gd name="T1" fmla="*/ 36 h 75"/>
                  <a:gd name="T2" fmla="*/ 31 w 98"/>
                  <a:gd name="T3" fmla="*/ 54 h 75"/>
                  <a:gd name="T4" fmla="*/ 66 w 98"/>
                  <a:gd name="T5" fmla="*/ 58 h 75"/>
                  <a:gd name="T6" fmla="*/ 68 w 98"/>
                  <a:gd name="T7" fmla="*/ 16 h 75"/>
                  <a:gd name="T8" fmla="*/ 37 w 98"/>
                  <a:gd name="T9" fmla="*/ 12 h 75"/>
                  <a:gd name="T10" fmla="*/ 26 w 98"/>
                  <a:gd name="T11" fmla="*/ 36 h 75"/>
                  <a:gd name="T12" fmla="*/ 50 w 98"/>
                  <a:gd name="T13" fmla="*/ 0 h 75"/>
                  <a:gd name="T14" fmla="*/ 85 w 98"/>
                  <a:gd name="T15" fmla="*/ 14 h 75"/>
                  <a:gd name="T16" fmla="*/ 84 w 98"/>
                  <a:gd name="T17" fmla="*/ 61 h 75"/>
                  <a:gd name="T18" fmla="*/ 44 w 98"/>
                  <a:gd name="T19" fmla="*/ 73 h 75"/>
                  <a:gd name="T20" fmla="*/ 14 w 98"/>
                  <a:gd name="T21" fmla="*/ 59 h 75"/>
                  <a:gd name="T22" fmla="*/ 19 w 98"/>
                  <a:gd name="T23" fmla="*/ 10 h 75"/>
                  <a:gd name="T24" fmla="*/ 50 w 98"/>
                  <a:gd name="T25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" h="75">
                    <a:moveTo>
                      <a:pt x="26" y="36"/>
                    </a:moveTo>
                    <a:cubicBezTo>
                      <a:pt x="26" y="43"/>
                      <a:pt x="27" y="48"/>
                      <a:pt x="31" y="54"/>
                    </a:cubicBezTo>
                    <a:cubicBezTo>
                      <a:pt x="40" y="67"/>
                      <a:pt x="56" y="69"/>
                      <a:pt x="66" y="58"/>
                    </a:cubicBezTo>
                    <a:cubicBezTo>
                      <a:pt x="77" y="46"/>
                      <a:pt x="78" y="28"/>
                      <a:pt x="68" y="16"/>
                    </a:cubicBezTo>
                    <a:cubicBezTo>
                      <a:pt x="60" y="7"/>
                      <a:pt x="47" y="4"/>
                      <a:pt x="37" y="12"/>
                    </a:cubicBezTo>
                    <a:cubicBezTo>
                      <a:pt x="29" y="18"/>
                      <a:pt x="26" y="26"/>
                      <a:pt x="26" y="36"/>
                    </a:cubicBezTo>
                    <a:moveTo>
                      <a:pt x="50" y="0"/>
                    </a:moveTo>
                    <a:cubicBezTo>
                      <a:pt x="64" y="0"/>
                      <a:pt x="76" y="4"/>
                      <a:pt x="85" y="14"/>
                    </a:cubicBezTo>
                    <a:cubicBezTo>
                      <a:pt x="98" y="28"/>
                      <a:pt x="98" y="48"/>
                      <a:pt x="84" y="61"/>
                    </a:cubicBezTo>
                    <a:cubicBezTo>
                      <a:pt x="73" y="71"/>
                      <a:pt x="59" y="75"/>
                      <a:pt x="44" y="73"/>
                    </a:cubicBezTo>
                    <a:cubicBezTo>
                      <a:pt x="33" y="72"/>
                      <a:pt x="22" y="68"/>
                      <a:pt x="14" y="59"/>
                    </a:cubicBezTo>
                    <a:cubicBezTo>
                      <a:pt x="0" y="43"/>
                      <a:pt x="4" y="22"/>
                      <a:pt x="19" y="10"/>
                    </a:cubicBezTo>
                    <a:cubicBezTo>
                      <a:pt x="28" y="3"/>
                      <a:pt x="39" y="0"/>
                      <a:pt x="50" y="0"/>
                    </a:cubicBezTo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dirty="0"/>
              </a:p>
            </p:txBody>
          </p:sp>
        </p:grpSp>
      </p:grpSp>
      <p:sp>
        <p:nvSpPr>
          <p:cNvPr id="6" name="Dian numeron paikkamerkki 5" descr="Pager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3030-DA0E-469A-A148-F21CB72F827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Päivämäärän paikkamerkki 3" descr="Date">
            <a:extLst>
              <a:ext uri="{FF2B5EF4-FFF2-40B4-BE49-F238E27FC236}">
                <a16:creationId xmlns:a16="http://schemas.microsoft.com/office/drawing/2014/main" id="{85B95136-AC13-4244-8BE1-667C52E564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8912" y="640533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7EFB116C-503A-440B-A5E3-BA7B0581429D}" type="datetime1">
              <a:rPr lang="fi-FI" smtClean="0"/>
              <a:t>26.11.2021</a:t>
            </a:fld>
            <a:endParaRPr lang="fi-FI" dirty="0"/>
          </a:p>
        </p:txBody>
      </p:sp>
      <p:sp>
        <p:nvSpPr>
          <p:cNvPr id="3" name="Alaotsikko 2" descr="Subheader"/>
          <p:cNvSpPr>
            <a:spLocks noGrp="1"/>
          </p:cNvSpPr>
          <p:nvPr>
            <p:ph type="subTitle" idx="1" hasCustomPrompt="1"/>
          </p:nvPr>
        </p:nvSpPr>
        <p:spPr>
          <a:xfrm>
            <a:off x="821365" y="4485118"/>
            <a:ext cx="8154955" cy="504461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style.
</a:t>
            </a:r>
            <a:endParaRPr lang="fi-FI" dirty="0"/>
          </a:p>
        </p:txBody>
      </p:sp>
      <p:sp>
        <p:nvSpPr>
          <p:cNvPr id="2" name="Otsikko 1" descr="Header"/>
          <p:cNvSpPr>
            <a:spLocks noGrp="1"/>
          </p:cNvSpPr>
          <p:nvPr>
            <p:ph type="ctrTitle" hasCustomPrompt="1"/>
          </p:nvPr>
        </p:nvSpPr>
        <p:spPr>
          <a:xfrm>
            <a:off x="821365" y="548681"/>
            <a:ext cx="10651232" cy="3794852"/>
          </a:xfrm>
        </p:spPr>
        <p:txBody>
          <a:bodyPr anchor="b"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title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1364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color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 descr="Åbo Akademi University logotype">
            <a:extLst>
              <a:ext uri="{FF2B5EF4-FFF2-40B4-BE49-F238E27FC236}">
                <a16:creationId xmlns:a16="http://schemas.microsoft.com/office/drawing/2014/main" id="{792A3D74-0C3F-4CBE-8E96-728D921215CC}"/>
              </a:ext>
            </a:extLst>
          </p:cNvPr>
          <p:cNvGrpSpPr/>
          <p:nvPr userDrawn="1"/>
        </p:nvGrpSpPr>
        <p:grpSpPr>
          <a:xfrm>
            <a:off x="10862736" y="179918"/>
            <a:ext cx="1030817" cy="1297517"/>
            <a:chOff x="8147051" y="134938"/>
            <a:chExt cx="773113" cy="97313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2905025-1DED-474A-94F0-27CE929B98A1}"/>
                </a:ext>
              </a:extLst>
            </p:cNvPr>
            <p:cNvGrpSpPr/>
            <p:nvPr userDrawn="1"/>
          </p:nvGrpSpPr>
          <p:grpSpPr>
            <a:xfrm>
              <a:off x="8147051" y="835026"/>
              <a:ext cx="773113" cy="273050"/>
              <a:chOff x="8147051" y="835026"/>
              <a:chExt cx="773113" cy="273050"/>
            </a:xfrm>
          </p:grpSpPr>
          <p:sp>
            <p:nvSpPr>
              <p:cNvPr id="16" name="Freeform 6">
                <a:extLst>
                  <a:ext uri="{FF2B5EF4-FFF2-40B4-BE49-F238E27FC236}">
                    <a16:creationId xmlns:a16="http://schemas.microsoft.com/office/drawing/2014/main" id="{BB61FAF4-CD1E-485E-B14F-7AF3D60E5A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251826" y="985838"/>
                <a:ext cx="577850" cy="122238"/>
              </a:xfrm>
              <a:custGeom>
                <a:avLst/>
                <a:gdLst>
                  <a:gd name="T0" fmla="*/ 308 w 331"/>
                  <a:gd name="T1" fmla="*/ 52 h 70"/>
                  <a:gd name="T2" fmla="*/ 297 w 331"/>
                  <a:gd name="T3" fmla="*/ 62 h 70"/>
                  <a:gd name="T4" fmla="*/ 322 w 331"/>
                  <a:gd name="T5" fmla="*/ 41 h 70"/>
                  <a:gd name="T6" fmla="*/ 315 w 331"/>
                  <a:gd name="T7" fmla="*/ 36 h 70"/>
                  <a:gd name="T8" fmla="*/ 311 w 331"/>
                  <a:gd name="T9" fmla="*/ 36 h 70"/>
                  <a:gd name="T10" fmla="*/ 272 w 331"/>
                  <a:gd name="T11" fmla="*/ 9 h 70"/>
                  <a:gd name="T12" fmla="*/ 267 w 331"/>
                  <a:gd name="T13" fmla="*/ 23 h 70"/>
                  <a:gd name="T14" fmla="*/ 275 w 331"/>
                  <a:gd name="T15" fmla="*/ 51 h 70"/>
                  <a:gd name="T16" fmla="*/ 290 w 331"/>
                  <a:gd name="T17" fmla="*/ 46 h 70"/>
                  <a:gd name="T18" fmla="*/ 282 w 331"/>
                  <a:gd name="T19" fmla="*/ 23 h 70"/>
                  <a:gd name="T20" fmla="*/ 282 w 331"/>
                  <a:gd name="T21" fmla="*/ 16 h 70"/>
                  <a:gd name="T22" fmla="*/ 256 w 331"/>
                  <a:gd name="T23" fmla="*/ 0 h 70"/>
                  <a:gd name="T24" fmla="*/ 261 w 331"/>
                  <a:gd name="T25" fmla="*/ 5 h 70"/>
                  <a:gd name="T26" fmla="*/ 251 w 331"/>
                  <a:gd name="T27" fmla="*/ 16 h 70"/>
                  <a:gd name="T28" fmla="*/ 261 w 331"/>
                  <a:gd name="T29" fmla="*/ 16 h 70"/>
                  <a:gd name="T30" fmla="*/ 243 w 331"/>
                  <a:gd name="T31" fmla="*/ 42 h 70"/>
                  <a:gd name="T32" fmla="*/ 232 w 331"/>
                  <a:gd name="T33" fmla="*/ 22 h 70"/>
                  <a:gd name="T34" fmla="*/ 232 w 331"/>
                  <a:gd name="T35" fmla="*/ 15 h 70"/>
                  <a:gd name="T36" fmla="*/ 234 w 331"/>
                  <a:gd name="T37" fmla="*/ 43 h 70"/>
                  <a:gd name="T38" fmla="*/ 217 w 331"/>
                  <a:gd name="T39" fmla="*/ 51 h 70"/>
                  <a:gd name="T40" fmla="*/ 201 w 331"/>
                  <a:gd name="T41" fmla="*/ 34 h 70"/>
                  <a:gd name="T42" fmla="*/ 213 w 331"/>
                  <a:gd name="T43" fmla="*/ 24 h 70"/>
                  <a:gd name="T44" fmla="*/ 200 w 331"/>
                  <a:gd name="T45" fmla="*/ 23 h 70"/>
                  <a:gd name="T46" fmla="*/ 191 w 331"/>
                  <a:gd name="T47" fmla="*/ 16 h 70"/>
                  <a:gd name="T48" fmla="*/ 159 w 331"/>
                  <a:gd name="T49" fmla="*/ 30 h 70"/>
                  <a:gd name="T50" fmla="*/ 159 w 331"/>
                  <a:gd name="T51" fmla="*/ 30 h 70"/>
                  <a:gd name="T52" fmla="*/ 168 w 331"/>
                  <a:gd name="T53" fmla="*/ 15 h 70"/>
                  <a:gd name="T54" fmla="*/ 182 w 331"/>
                  <a:gd name="T55" fmla="*/ 51 h 70"/>
                  <a:gd name="T56" fmla="*/ 159 w 331"/>
                  <a:gd name="T57" fmla="*/ 37 h 70"/>
                  <a:gd name="T58" fmla="*/ 124 w 331"/>
                  <a:gd name="T59" fmla="*/ 53 h 70"/>
                  <a:gd name="T60" fmla="*/ 137 w 331"/>
                  <a:gd name="T61" fmla="*/ 16 h 70"/>
                  <a:gd name="T62" fmla="*/ 129 w 331"/>
                  <a:gd name="T63" fmla="*/ 44 h 70"/>
                  <a:gd name="T64" fmla="*/ 110 w 331"/>
                  <a:gd name="T65" fmla="*/ 16 h 70"/>
                  <a:gd name="T66" fmla="*/ 99 w 331"/>
                  <a:gd name="T67" fmla="*/ 10 h 70"/>
                  <a:gd name="T68" fmla="*/ 104 w 331"/>
                  <a:gd name="T69" fmla="*/ 16 h 70"/>
                  <a:gd name="T70" fmla="*/ 104 w 331"/>
                  <a:gd name="T71" fmla="*/ 53 h 70"/>
                  <a:gd name="T72" fmla="*/ 60 w 331"/>
                  <a:gd name="T73" fmla="*/ 53 h 70"/>
                  <a:gd name="T74" fmla="*/ 68 w 331"/>
                  <a:gd name="T75" fmla="*/ 22 h 70"/>
                  <a:gd name="T76" fmla="*/ 84 w 331"/>
                  <a:gd name="T77" fmla="*/ 53 h 70"/>
                  <a:gd name="T78" fmla="*/ 59 w 331"/>
                  <a:gd name="T79" fmla="*/ 21 h 70"/>
                  <a:gd name="T80" fmla="*/ 50 w 331"/>
                  <a:gd name="T81" fmla="*/ 16 h 70"/>
                  <a:gd name="T82" fmla="*/ 0 w 331"/>
                  <a:gd name="T83" fmla="*/ 1 h 70"/>
                  <a:gd name="T84" fmla="*/ 40 w 331"/>
                  <a:gd name="T85" fmla="*/ 31 h 70"/>
                  <a:gd name="T86" fmla="*/ 31 w 331"/>
                  <a:gd name="T87" fmla="*/ 31 h 70"/>
                  <a:gd name="T88" fmla="*/ 9 w 331"/>
                  <a:gd name="T89" fmla="*/ 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1" h="70">
                    <a:moveTo>
                      <a:pt x="294" y="16"/>
                    </a:moveTo>
                    <a:cubicBezTo>
                      <a:pt x="307" y="50"/>
                      <a:pt x="307" y="50"/>
                      <a:pt x="307" y="50"/>
                    </a:cubicBezTo>
                    <a:cubicBezTo>
                      <a:pt x="308" y="51"/>
                      <a:pt x="308" y="51"/>
                      <a:pt x="308" y="52"/>
                    </a:cubicBezTo>
                    <a:cubicBezTo>
                      <a:pt x="308" y="52"/>
                      <a:pt x="308" y="53"/>
                      <a:pt x="307" y="53"/>
                    </a:cubicBezTo>
                    <a:cubicBezTo>
                      <a:pt x="306" y="56"/>
                      <a:pt x="304" y="58"/>
                      <a:pt x="302" y="59"/>
                    </a:cubicBezTo>
                    <a:cubicBezTo>
                      <a:pt x="300" y="61"/>
                      <a:pt x="298" y="62"/>
                      <a:pt x="297" y="62"/>
                    </a:cubicBezTo>
                    <a:cubicBezTo>
                      <a:pt x="299" y="70"/>
                      <a:pt x="299" y="70"/>
                      <a:pt x="299" y="70"/>
                    </a:cubicBezTo>
                    <a:cubicBezTo>
                      <a:pt x="301" y="70"/>
                      <a:pt x="305" y="68"/>
                      <a:pt x="309" y="65"/>
                    </a:cubicBezTo>
                    <a:cubicBezTo>
                      <a:pt x="313" y="61"/>
                      <a:pt x="317" y="55"/>
                      <a:pt x="322" y="41"/>
                    </a:cubicBezTo>
                    <a:cubicBezTo>
                      <a:pt x="331" y="16"/>
                      <a:pt x="331" y="16"/>
                      <a:pt x="331" y="16"/>
                    </a:cubicBezTo>
                    <a:cubicBezTo>
                      <a:pt x="321" y="16"/>
                      <a:pt x="321" y="16"/>
                      <a:pt x="321" y="16"/>
                    </a:cubicBezTo>
                    <a:cubicBezTo>
                      <a:pt x="315" y="36"/>
                      <a:pt x="315" y="36"/>
                      <a:pt x="315" y="36"/>
                    </a:cubicBezTo>
                    <a:cubicBezTo>
                      <a:pt x="315" y="38"/>
                      <a:pt x="314" y="41"/>
                      <a:pt x="313" y="43"/>
                    </a:cubicBezTo>
                    <a:cubicBezTo>
                      <a:pt x="313" y="43"/>
                      <a:pt x="313" y="43"/>
                      <a:pt x="313" y="43"/>
                    </a:cubicBezTo>
                    <a:cubicBezTo>
                      <a:pt x="312" y="41"/>
                      <a:pt x="312" y="38"/>
                      <a:pt x="311" y="36"/>
                    </a:cubicBezTo>
                    <a:cubicBezTo>
                      <a:pt x="304" y="16"/>
                      <a:pt x="304" y="16"/>
                      <a:pt x="304" y="16"/>
                    </a:cubicBezTo>
                    <a:lnTo>
                      <a:pt x="294" y="16"/>
                    </a:lnTo>
                    <a:close/>
                    <a:moveTo>
                      <a:pt x="272" y="9"/>
                    </a:moveTo>
                    <a:cubicBezTo>
                      <a:pt x="272" y="16"/>
                      <a:pt x="272" y="16"/>
                      <a:pt x="272" y="16"/>
                    </a:cubicBezTo>
                    <a:cubicBezTo>
                      <a:pt x="267" y="16"/>
                      <a:pt x="267" y="16"/>
                      <a:pt x="267" y="16"/>
                    </a:cubicBezTo>
                    <a:cubicBezTo>
                      <a:pt x="267" y="23"/>
                      <a:pt x="267" y="23"/>
                      <a:pt x="267" y="23"/>
                    </a:cubicBezTo>
                    <a:cubicBezTo>
                      <a:pt x="272" y="23"/>
                      <a:pt x="272" y="23"/>
                      <a:pt x="272" y="23"/>
                    </a:cubicBezTo>
                    <a:cubicBezTo>
                      <a:pt x="272" y="40"/>
                      <a:pt x="272" y="40"/>
                      <a:pt x="272" y="40"/>
                    </a:cubicBezTo>
                    <a:cubicBezTo>
                      <a:pt x="272" y="45"/>
                      <a:pt x="273" y="49"/>
                      <a:pt x="275" y="51"/>
                    </a:cubicBezTo>
                    <a:cubicBezTo>
                      <a:pt x="277" y="53"/>
                      <a:pt x="280" y="54"/>
                      <a:pt x="283" y="54"/>
                    </a:cubicBezTo>
                    <a:cubicBezTo>
                      <a:pt x="286" y="54"/>
                      <a:pt x="289" y="53"/>
                      <a:pt x="290" y="53"/>
                    </a:cubicBezTo>
                    <a:cubicBezTo>
                      <a:pt x="290" y="46"/>
                      <a:pt x="290" y="46"/>
                      <a:pt x="290" y="46"/>
                    </a:cubicBezTo>
                    <a:cubicBezTo>
                      <a:pt x="289" y="46"/>
                      <a:pt x="288" y="46"/>
                      <a:pt x="286" y="46"/>
                    </a:cubicBezTo>
                    <a:cubicBezTo>
                      <a:pt x="283" y="46"/>
                      <a:pt x="282" y="44"/>
                      <a:pt x="282" y="39"/>
                    </a:cubicBezTo>
                    <a:cubicBezTo>
                      <a:pt x="282" y="23"/>
                      <a:pt x="282" y="23"/>
                      <a:pt x="282" y="23"/>
                    </a:cubicBezTo>
                    <a:cubicBezTo>
                      <a:pt x="291" y="23"/>
                      <a:pt x="291" y="23"/>
                      <a:pt x="291" y="23"/>
                    </a:cubicBezTo>
                    <a:cubicBezTo>
                      <a:pt x="291" y="16"/>
                      <a:pt x="291" y="16"/>
                      <a:pt x="291" y="16"/>
                    </a:cubicBezTo>
                    <a:cubicBezTo>
                      <a:pt x="282" y="16"/>
                      <a:pt x="282" y="16"/>
                      <a:pt x="282" y="16"/>
                    </a:cubicBezTo>
                    <a:cubicBezTo>
                      <a:pt x="282" y="6"/>
                      <a:pt x="282" y="6"/>
                      <a:pt x="282" y="6"/>
                    </a:cubicBezTo>
                    <a:lnTo>
                      <a:pt x="272" y="9"/>
                    </a:lnTo>
                    <a:close/>
                    <a:moveTo>
                      <a:pt x="256" y="0"/>
                    </a:moveTo>
                    <a:cubicBezTo>
                      <a:pt x="253" y="0"/>
                      <a:pt x="251" y="2"/>
                      <a:pt x="251" y="5"/>
                    </a:cubicBezTo>
                    <a:cubicBezTo>
                      <a:pt x="251" y="8"/>
                      <a:pt x="253" y="10"/>
                      <a:pt x="256" y="10"/>
                    </a:cubicBezTo>
                    <a:cubicBezTo>
                      <a:pt x="259" y="10"/>
                      <a:pt x="261" y="8"/>
                      <a:pt x="261" y="5"/>
                    </a:cubicBezTo>
                    <a:cubicBezTo>
                      <a:pt x="261" y="2"/>
                      <a:pt x="259" y="0"/>
                      <a:pt x="256" y="0"/>
                    </a:cubicBezTo>
                    <a:moveTo>
                      <a:pt x="261" y="16"/>
                    </a:moveTo>
                    <a:cubicBezTo>
                      <a:pt x="251" y="16"/>
                      <a:pt x="251" y="16"/>
                      <a:pt x="251" y="16"/>
                    </a:cubicBezTo>
                    <a:cubicBezTo>
                      <a:pt x="251" y="53"/>
                      <a:pt x="251" y="53"/>
                      <a:pt x="251" y="53"/>
                    </a:cubicBezTo>
                    <a:cubicBezTo>
                      <a:pt x="261" y="53"/>
                      <a:pt x="261" y="53"/>
                      <a:pt x="261" y="53"/>
                    </a:cubicBezTo>
                    <a:lnTo>
                      <a:pt x="261" y="16"/>
                    </a:lnTo>
                    <a:close/>
                    <a:moveTo>
                      <a:pt x="217" y="51"/>
                    </a:moveTo>
                    <a:cubicBezTo>
                      <a:pt x="220" y="53"/>
                      <a:pt x="224" y="54"/>
                      <a:pt x="228" y="54"/>
                    </a:cubicBezTo>
                    <a:cubicBezTo>
                      <a:pt x="238" y="54"/>
                      <a:pt x="243" y="49"/>
                      <a:pt x="243" y="42"/>
                    </a:cubicBezTo>
                    <a:cubicBezTo>
                      <a:pt x="243" y="37"/>
                      <a:pt x="240" y="33"/>
                      <a:pt x="233" y="31"/>
                    </a:cubicBezTo>
                    <a:cubicBezTo>
                      <a:pt x="229" y="29"/>
                      <a:pt x="227" y="28"/>
                      <a:pt x="227" y="25"/>
                    </a:cubicBezTo>
                    <a:cubicBezTo>
                      <a:pt x="227" y="23"/>
                      <a:pt x="229" y="22"/>
                      <a:pt x="232" y="22"/>
                    </a:cubicBezTo>
                    <a:cubicBezTo>
                      <a:pt x="235" y="22"/>
                      <a:pt x="238" y="23"/>
                      <a:pt x="240" y="24"/>
                    </a:cubicBezTo>
                    <a:cubicBezTo>
                      <a:pt x="242" y="17"/>
                      <a:pt x="242" y="17"/>
                      <a:pt x="242" y="17"/>
                    </a:cubicBezTo>
                    <a:cubicBezTo>
                      <a:pt x="240" y="16"/>
                      <a:pt x="236" y="15"/>
                      <a:pt x="232" y="15"/>
                    </a:cubicBezTo>
                    <a:cubicBezTo>
                      <a:pt x="223" y="15"/>
                      <a:pt x="218" y="20"/>
                      <a:pt x="218" y="27"/>
                    </a:cubicBezTo>
                    <a:cubicBezTo>
                      <a:pt x="218" y="31"/>
                      <a:pt x="221" y="35"/>
                      <a:pt x="228" y="37"/>
                    </a:cubicBezTo>
                    <a:cubicBezTo>
                      <a:pt x="233" y="39"/>
                      <a:pt x="234" y="40"/>
                      <a:pt x="234" y="43"/>
                    </a:cubicBezTo>
                    <a:cubicBezTo>
                      <a:pt x="234" y="45"/>
                      <a:pt x="232" y="47"/>
                      <a:pt x="228" y="47"/>
                    </a:cubicBezTo>
                    <a:cubicBezTo>
                      <a:pt x="225" y="47"/>
                      <a:pt x="221" y="46"/>
                      <a:pt x="219" y="44"/>
                    </a:cubicBezTo>
                    <a:lnTo>
                      <a:pt x="217" y="51"/>
                    </a:lnTo>
                    <a:close/>
                    <a:moveTo>
                      <a:pt x="192" y="53"/>
                    </a:moveTo>
                    <a:cubicBezTo>
                      <a:pt x="201" y="53"/>
                      <a:pt x="201" y="53"/>
                      <a:pt x="201" y="53"/>
                    </a:cubicBezTo>
                    <a:cubicBezTo>
                      <a:pt x="201" y="34"/>
                      <a:pt x="201" y="34"/>
                      <a:pt x="201" y="34"/>
                    </a:cubicBezTo>
                    <a:cubicBezTo>
                      <a:pt x="201" y="33"/>
                      <a:pt x="201" y="32"/>
                      <a:pt x="201" y="31"/>
                    </a:cubicBezTo>
                    <a:cubicBezTo>
                      <a:pt x="202" y="27"/>
                      <a:pt x="205" y="24"/>
                      <a:pt x="210" y="24"/>
                    </a:cubicBezTo>
                    <a:cubicBezTo>
                      <a:pt x="211" y="24"/>
                      <a:pt x="212" y="24"/>
                      <a:pt x="213" y="24"/>
                    </a:cubicBezTo>
                    <a:cubicBezTo>
                      <a:pt x="213" y="15"/>
                      <a:pt x="213" y="15"/>
                      <a:pt x="213" y="15"/>
                    </a:cubicBezTo>
                    <a:cubicBezTo>
                      <a:pt x="212" y="15"/>
                      <a:pt x="211" y="15"/>
                      <a:pt x="210" y="15"/>
                    </a:cubicBezTo>
                    <a:cubicBezTo>
                      <a:pt x="206" y="15"/>
                      <a:pt x="202" y="17"/>
                      <a:pt x="200" y="23"/>
                    </a:cubicBezTo>
                    <a:cubicBezTo>
                      <a:pt x="200" y="23"/>
                      <a:pt x="200" y="23"/>
                      <a:pt x="200" y="23"/>
                    </a:cubicBezTo>
                    <a:cubicBezTo>
                      <a:pt x="200" y="16"/>
                      <a:pt x="200" y="16"/>
                      <a:pt x="200" y="16"/>
                    </a:cubicBezTo>
                    <a:cubicBezTo>
                      <a:pt x="191" y="16"/>
                      <a:pt x="191" y="16"/>
                      <a:pt x="191" y="16"/>
                    </a:cubicBezTo>
                    <a:cubicBezTo>
                      <a:pt x="192" y="19"/>
                      <a:pt x="192" y="23"/>
                      <a:pt x="192" y="28"/>
                    </a:cubicBezTo>
                    <a:lnTo>
                      <a:pt x="192" y="53"/>
                    </a:lnTo>
                    <a:close/>
                    <a:moveTo>
                      <a:pt x="159" y="30"/>
                    </a:moveTo>
                    <a:cubicBezTo>
                      <a:pt x="159" y="27"/>
                      <a:pt x="162" y="21"/>
                      <a:pt x="167" y="21"/>
                    </a:cubicBezTo>
                    <a:cubicBezTo>
                      <a:pt x="174" y="21"/>
                      <a:pt x="175" y="27"/>
                      <a:pt x="175" y="30"/>
                    </a:cubicBezTo>
                    <a:lnTo>
                      <a:pt x="159" y="30"/>
                    </a:lnTo>
                    <a:close/>
                    <a:moveTo>
                      <a:pt x="184" y="37"/>
                    </a:moveTo>
                    <a:cubicBezTo>
                      <a:pt x="184" y="36"/>
                      <a:pt x="184" y="35"/>
                      <a:pt x="184" y="33"/>
                    </a:cubicBezTo>
                    <a:cubicBezTo>
                      <a:pt x="184" y="25"/>
                      <a:pt x="180" y="15"/>
                      <a:pt x="168" y="15"/>
                    </a:cubicBezTo>
                    <a:cubicBezTo>
                      <a:pt x="156" y="15"/>
                      <a:pt x="150" y="25"/>
                      <a:pt x="150" y="35"/>
                    </a:cubicBezTo>
                    <a:cubicBezTo>
                      <a:pt x="150" y="46"/>
                      <a:pt x="157" y="54"/>
                      <a:pt x="169" y="54"/>
                    </a:cubicBezTo>
                    <a:cubicBezTo>
                      <a:pt x="174" y="54"/>
                      <a:pt x="179" y="53"/>
                      <a:pt x="182" y="51"/>
                    </a:cubicBezTo>
                    <a:cubicBezTo>
                      <a:pt x="181" y="45"/>
                      <a:pt x="181" y="45"/>
                      <a:pt x="181" y="45"/>
                    </a:cubicBezTo>
                    <a:cubicBezTo>
                      <a:pt x="178" y="46"/>
                      <a:pt x="175" y="47"/>
                      <a:pt x="170" y="47"/>
                    </a:cubicBezTo>
                    <a:cubicBezTo>
                      <a:pt x="164" y="47"/>
                      <a:pt x="159" y="44"/>
                      <a:pt x="159" y="37"/>
                    </a:cubicBezTo>
                    <a:lnTo>
                      <a:pt x="184" y="37"/>
                    </a:lnTo>
                    <a:close/>
                    <a:moveTo>
                      <a:pt x="110" y="16"/>
                    </a:moveTo>
                    <a:cubicBezTo>
                      <a:pt x="124" y="53"/>
                      <a:pt x="124" y="53"/>
                      <a:pt x="124" y="53"/>
                    </a:cubicBezTo>
                    <a:cubicBezTo>
                      <a:pt x="133" y="53"/>
                      <a:pt x="133" y="53"/>
                      <a:pt x="133" y="53"/>
                    </a:cubicBezTo>
                    <a:cubicBezTo>
                      <a:pt x="147" y="16"/>
                      <a:pt x="147" y="16"/>
                      <a:pt x="147" y="16"/>
                    </a:cubicBezTo>
                    <a:cubicBezTo>
                      <a:pt x="137" y="16"/>
                      <a:pt x="137" y="16"/>
                      <a:pt x="137" y="16"/>
                    </a:cubicBezTo>
                    <a:cubicBezTo>
                      <a:pt x="131" y="35"/>
                      <a:pt x="131" y="35"/>
                      <a:pt x="131" y="35"/>
                    </a:cubicBezTo>
                    <a:cubicBezTo>
                      <a:pt x="130" y="38"/>
                      <a:pt x="130" y="41"/>
                      <a:pt x="129" y="44"/>
                    </a:cubicBezTo>
                    <a:cubicBezTo>
                      <a:pt x="129" y="44"/>
                      <a:pt x="129" y="44"/>
                      <a:pt x="129" y="44"/>
                    </a:cubicBezTo>
                    <a:cubicBezTo>
                      <a:pt x="128" y="41"/>
                      <a:pt x="127" y="38"/>
                      <a:pt x="126" y="35"/>
                    </a:cubicBezTo>
                    <a:cubicBezTo>
                      <a:pt x="120" y="16"/>
                      <a:pt x="120" y="16"/>
                      <a:pt x="120" y="16"/>
                    </a:cubicBezTo>
                    <a:lnTo>
                      <a:pt x="110" y="16"/>
                    </a:lnTo>
                    <a:close/>
                    <a:moveTo>
                      <a:pt x="99" y="0"/>
                    </a:moveTo>
                    <a:cubicBezTo>
                      <a:pt x="96" y="0"/>
                      <a:pt x="94" y="2"/>
                      <a:pt x="94" y="5"/>
                    </a:cubicBezTo>
                    <a:cubicBezTo>
                      <a:pt x="94" y="8"/>
                      <a:pt x="96" y="10"/>
                      <a:pt x="99" y="10"/>
                    </a:cubicBezTo>
                    <a:cubicBezTo>
                      <a:pt x="102" y="10"/>
                      <a:pt x="104" y="8"/>
                      <a:pt x="104" y="5"/>
                    </a:cubicBezTo>
                    <a:cubicBezTo>
                      <a:pt x="104" y="2"/>
                      <a:pt x="102" y="0"/>
                      <a:pt x="99" y="0"/>
                    </a:cubicBezTo>
                    <a:moveTo>
                      <a:pt x="104" y="16"/>
                    </a:moveTo>
                    <a:cubicBezTo>
                      <a:pt x="94" y="16"/>
                      <a:pt x="94" y="16"/>
                      <a:pt x="94" y="16"/>
                    </a:cubicBezTo>
                    <a:cubicBezTo>
                      <a:pt x="94" y="53"/>
                      <a:pt x="94" y="53"/>
                      <a:pt x="94" y="53"/>
                    </a:cubicBezTo>
                    <a:cubicBezTo>
                      <a:pt x="104" y="53"/>
                      <a:pt x="104" y="53"/>
                      <a:pt x="104" y="53"/>
                    </a:cubicBezTo>
                    <a:lnTo>
                      <a:pt x="104" y="16"/>
                    </a:lnTo>
                    <a:close/>
                    <a:moveTo>
                      <a:pt x="50" y="53"/>
                    </a:moveTo>
                    <a:cubicBezTo>
                      <a:pt x="60" y="53"/>
                      <a:pt x="60" y="53"/>
                      <a:pt x="60" y="53"/>
                    </a:cubicBezTo>
                    <a:cubicBezTo>
                      <a:pt x="60" y="31"/>
                      <a:pt x="60" y="31"/>
                      <a:pt x="60" y="31"/>
                    </a:cubicBezTo>
                    <a:cubicBezTo>
                      <a:pt x="60" y="30"/>
                      <a:pt x="60" y="29"/>
                      <a:pt x="60" y="28"/>
                    </a:cubicBezTo>
                    <a:cubicBezTo>
                      <a:pt x="61" y="25"/>
                      <a:pt x="64" y="22"/>
                      <a:pt x="68" y="22"/>
                    </a:cubicBezTo>
                    <a:cubicBezTo>
                      <a:pt x="73" y="22"/>
                      <a:pt x="75" y="27"/>
                      <a:pt x="75" y="32"/>
                    </a:cubicBezTo>
                    <a:cubicBezTo>
                      <a:pt x="75" y="53"/>
                      <a:pt x="75" y="53"/>
                      <a:pt x="75" y="53"/>
                    </a:cubicBezTo>
                    <a:cubicBezTo>
                      <a:pt x="84" y="53"/>
                      <a:pt x="84" y="53"/>
                      <a:pt x="84" y="53"/>
                    </a:cubicBezTo>
                    <a:cubicBezTo>
                      <a:pt x="84" y="31"/>
                      <a:pt x="84" y="31"/>
                      <a:pt x="84" y="31"/>
                    </a:cubicBezTo>
                    <a:cubicBezTo>
                      <a:pt x="84" y="19"/>
                      <a:pt x="78" y="15"/>
                      <a:pt x="71" y="15"/>
                    </a:cubicBezTo>
                    <a:cubicBezTo>
                      <a:pt x="65" y="15"/>
                      <a:pt x="61" y="18"/>
                      <a:pt x="59" y="21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19"/>
                      <a:pt x="50" y="22"/>
                      <a:pt x="50" y="27"/>
                    </a:cubicBezTo>
                    <a:lnTo>
                      <a:pt x="50" y="53"/>
                    </a:lnTo>
                    <a:close/>
                    <a:moveTo>
                      <a:pt x="0" y="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47"/>
                      <a:pt x="7" y="54"/>
                      <a:pt x="19" y="54"/>
                    </a:cubicBezTo>
                    <a:cubicBezTo>
                      <a:pt x="32" y="54"/>
                      <a:pt x="40" y="47"/>
                      <a:pt x="40" y="31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42"/>
                      <a:pt x="27" y="46"/>
                      <a:pt x="20" y="46"/>
                    </a:cubicBezTo>
                    <a:cubicBezTo>
                      <a:pt x="13" y="46"/>
                      <a:pt x="9" y="42"/>
                      <a:pt x="9" y="31"/>
                    </a:cubicBezTo>
                    <a:cubicBezTo>
                      <a:pt x="9" y="1"/>
                      <a:pt x="9" y="1"/>
                      <a:pt x="9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7" name="Freeform 7">
                <a:extLst>
                  <a:ext uri="{FF2B5EF4-FFF2-40B4-BE49-F238E27FC236}">
                    <a16:creationId xmlns:a16="http://schemas.microsoft.com/office/drawing/2014/main" id="{BAD3E577-5AB9-44C8-B8BA-A424663F2B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147051" y="835026"/>
                <a:ext cx="773113" cy="119063"/>
              </a:xfrm>
              <a:custGeom>
                <a:avLst/>
                <a:gdLst>
                  <a:gd name="T0" fmla="*/ 438 w 443"/>
                  <a:gd name="T1" fmla="*/ 25 h 69"/>
                  <a:gd name="T2" fmla="*/ 442 w 443"/>
                  <a:gd name="T3" fmla="*/ 31 h 69"/>
                  <a:gd name="T4" fmla="*/ 442 w 443"/>
                  <a:gd name="T5" fmla="*/ 68 h 69"/>
                  <a:gd name="T6" fmla="*/ 377 w 443"/>
                  <a:gd name="T7" fmla="*/ 68 h 69"/>
                  <a:gd name="T8" fmla="*/ 384 w 443"/>
                  <a:gd name="T9" fmla="*/ 37 h 69"/>
                  <a:gd name="T10" fmla="*/ 400 w 443"/>
                  <a:gd name="T11" fmla="*/ 68 h 69"/>
                  <a:gd name="T12" fmla="*/ 407 w 443"/>
                  <a:gd name="T13" fmla="*/ 37 h 69"/>
                  <a:gd name="T14" fmla="*/ 423 w 443"/>
                  <a:gd name="T15" fmla="*/ 68 h 69"/>
                  <a:gd name="T16" fmla="*/ 403 w 443"/>
                  <a:gd name="T17" fmla="*/ 32 h 69"/>
                  <a:gd name="T18" fmla="*/ 388 w 443"/>
                  <a:gd name="T19" fmla="*/ 30 h 69"/>
                  <a:gd name="T20" fmla="*/ 376 w 443"/>
                  <a:gd name="T21" fmla="*/ 31 h 69"/>
                  <a:gd name="T22" fmla="*/ 368 w 443"/>
                  <a:gd name="T23" fmla="*/ 68 h 69"/>
                  <a:gd name="T24" fmla="*/ 351 w 443"/>
                  <a:gd name="T25" fmla="*/ 45 h 69"/>
                  <a:gd name="T26" fmla="*/ 360 w 443"/>
                  <a:gd name="T27" fmla="*/ 48 h 69"/>
                  <a:gd name="T28" fmla="*/ 345 w 443"/>
                  <a:gd name="T29" fmla="*/ 69 h 69"/>
                  <a:gd name="T30" fmla="*/ 346 w 443"/>
                  <a:gd name="T31" fmla="*/ 62 h 69"/>
                  <a:gd name="T32" fmla="*/ 308 w 443"/>
                  <a:gd name="T33" fmla="*/ 52 h 69"/>
                  <a:gd name="T34" fmla="*/ 291 w 443"/>
                  <a:gd name="T35" fmla="*/ 49 h 69"/>
                  <a:gd name="T36" fmla="*/ 308 w 443"/>
                  <a:gd name="T37" fmla="*/ 46 h 69"/>
                  <a:gd name="T38" fmla="*/ 308 w 443"/>
                  <a:gd name="T39" fmla="*/ 35 h 69"/>
                  <a:gd name="T40" fmla="*/ 281 w 443"/>
                  <a:gd name="T41" fmla="*/ 50 h 69"/>
                  <a:gd name="T42" fmla="*/ 309 w 443"/>
                  <a:gd name="T43" fmla="*/ 62 h 69"/>
                  <a:gd name="T44" fmla="*/ 318 w 443"/>
                  <a:gd name="T45" fmla="*/ 58 h 69"/>
                  <a:gd name="T46" fmla="*/ 264 w 443"/>
                  <a:gd name="T47" fmla="*/ 55 h 69"/>
                  <a:gd name="T48" fmla="*/ 251 w 443"/>
                  <a:gd name="T49" fmla="*/ 57 h 69"/>
                  <a:gd name="T50" fmla="*/ 273 w 443"/>
                  <a:gd name="T51" fmla="*/ 46 h 69"/>
                  <a:gd name="T52" fmla="*/ 246 w 443"/>
                  <a:gd name="T53" fmla="*/ 39 h 69"/>
                  <a:gd name="T54" fmla="*/ 264 w 443"/>
                  <a:gd name="T55" fmla="*/ 44 h 69"/>
                  <a:gd name="T56" fmla="*/ 265 w 443"/>
                  <a:gd name="T57" fmla="*/ 64 h 69"/>
                  <a:gd name="T58" fmla="*/ 274 w 443"/>
                  <a:gd name="T59" fmla="*/ 68 h 69"/>
                  <a:gd name="T60" fmla="*/ 214 w 443"/>
                  <a:gd name="T61" fmla="*/ 13 h 69"/>
                  <a:gd name="T62" fmla="*/ 214 w 443"/>
                  <a:gd name="T63" fmla="*/ 68 h 69"/>
                  <a:gd name="T64" fmla="*/ 228 w 443"/>
                  <a:gd name="T65" fmla="*/ 68 h 69"/>
                  <a:gd name="T66" fmla="*/ 238 w 443"/>
                  <a:gd name="T67" fmla="*/ 31 h 69"/>
                  <a:gd name="T68" fmla="*/ 214 w 443"/>
                  <a:gd name="T69" fmla="*/ 47 h 69"/>
                  <a:gd name="T70" fmla="*/ 168 w 443"/>
                  <a:gd name="T71" fmla="*/ 46 h 69"/>
                  <a:gd name="T72" fmla="*/ 175 w 443"/>
                  <a:gd name="T73" fmla="*/ 24 h 69"/>
                  <a:gd name="T74" fmla="*/ 168 w 443"/>
                  <a:gd name="T75" fmla="*/ 46 h 69"/>
                  <a:gd name="T76" fmla="*/ 198 w 443"/>
                  <a:gd name="T77" fmla="*/ 68 h 69"/>
                  <a:gd name="T78" fmla="*/ 153 w 443"/>
                  <a:gd name="T79" fmla="*/ 68 h 69"/>
                  <a:gd name="T80" fmla="*/ 183 w 443"/>
                  <a:gd name="T81" fmla="*/ 53 h 69"/>
                  <a:gd name="T82" fmla="*/ 114 w 443"/>
                  <a:gd name="T83" fmla="*/ 62 h 69"/>
                  <a:gd name="T84" fmla="*/ 114 w 443"/>
                  <a:gd name="T85" fmla="*/ 30 h 69"/>
                  <a:gd name="T86" fmla="*/ 132 w 443"/>
                  <a:gd name="T87" fmla="*/ 49 h 69"/>
                  <a:gd name="T88" fmla="*/ 62 w 443"/>
                  <a:gd name="T89" fmla="*/ 44 h 69"/>
                  <a:gd name="T90" fmla="*/ 70 w 443"/>
                  <a:gd name="T91" fmla="*/ 61 h 69"/>
                  <a:gd name="T92" fmla="*/ 61 w 443"/>
                  <a:gd name="T93" fmla="*/ 47 h 69"/>
                  <a:gd name="T94" fmla="*/ 60 w 443"/>
                  <a:gd name="T95" fmla="*/ 68 h 69"/>
                  <a:gd name="T96" fmla="*/ 72 w 443"/>
                  <a:gd name="T97" fmla="*/ 69 h 69"/>
                  <a:gd name="T98" fmla="*/ 62 w 443"/>
                  <a:gd name="T99" fmla="*/ 36 h 69"/>
                  <a:gd name="T100" fmla="*/ 52 w 443"/>
                  <a:gd name="T101" fmla="*/ 13 h 69"/>
                  <a:gd name="T102" fmla="*/ 26 w 443"/>
                  <a:gd name="T103" fmla="*/ 7 h 69"/>
                  <a:gd name="T104" fmla="*/ 23 w 443"/>
                  <a:gd name="T105" fmla="*/ 3 h 69"/>
                  <a:gd name="T106" fmla="*/ 23 w 443"/>
                  <a:gd name="T107" fmla="*/ 14 h 69"/>
                  <a:gd name="T108" fmla="*/ 16 w 443"/>
                  <a:gd name="T109" fmla="*/ 46 h 69"/>
                  <a:gd name="T110" fmla="*/ 22 w 443"/>
                  <a:gd name="T111" fmla="*/ 24 h 69"/>
                  <a:gd name="T112" fmla="*/ 16 w 443"/>
                  <a:gd name="T113" fmla="*/ 46 h 69"/>
                  <a:gd name="T114" fmla="*/ 45 w 443"/>
                  <a:gd name="T115" fmla="*/ 68 h 69"/>
                  <a:gd name="T116" fmla="*/ 0 w 443"/>
                  <a:gd name="T117" fmla="*/ 68 h 69"/>
                  <a:gd name="T118" fmla="*/ 31 w 443"/>
                  <a:gd name="T119" fmla="*/ 5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43" h="69">
                    <a:moveTo>
                      <a:pt x="438" y="15"/>
                    </a:moveTo>
                    <a:cubicBezTo>
                      <a:pt x="434" y="15"/>
                      <a:pt x="432" y="17"/>
                      <a:pt x="432" y="20"/>
                    </a:cubicBezTo>
                    <a:cubicBezTo>
                      <a:pt x="432" y="23"/>
                      <a:pt x="434" y="25"/>
                      <a:pt x="438" y="25"/>
                    </a:cubicBezTo>
                    <a:cubicBezTo>
                      <a:pt x="441" y="25"/>
                      <a:pt x="443" y="23"/>
                      <a:pt x="443" y="20"/>
                    </a:cubicBezTo>
                    <a:cubicBezTo>
                      <a:pt x="443" y="17"/>
                      <a:pt x="441" y="15"/>
                      <a:pt x="438" y="15"/>
                    </a:cubicBezTo>
                    <a:moveTo>
                      <a:pt x="442" y="31"/>
                    </a:moveTo>
                    <a:cubicBezTo>
                      <a:pt x="433" y="31"/>
                      <a:pt x="433" y="31"/>
                      <a:pt x="433" y="31"/>
                    </a:cubicBezTo>
                    <a:cubicBezTo>
                      <a:pt x="433" y="68"/>
                      <a:pt x="433" y="68"/>
                      <a:pt x="433" y="68"/>
                    </a:cubicBezTo>
                    <a:cubicBezTo>
                      <a:pt x="442" y="68"/>
                      <a:pt x="442" y="68"/>
                      <a:pt x="442" y="68"/>
                    </a:cubicBezTo>
                    <a:lnTo>
                      <a:pt x="442" y="31"/>
                    </a:lnTo>
                    <a:close/>
                    <a:moveTo>
                      <a:pt x="368" y="68"/>
                    </a:moveTo>
                    <a:cubicBezTo>
                      <a:pt x="377" y="68"/>
                      <a:pt x="377" y="68"/>
                      <a:pt x="377" y="68"/>
                    </a:cubicBezTo>
                    <a:cubicBezTo>
                      <a:pt x="377" y="46"/>
                      <a:pt x="377" y="46"/>
                      <a:pt x="377" y="46"/>
                    </a:cubicBezTo>
                    <a:cubicBezTo>
                      <a:pt x="377" y="45"/>
                      <a:pt x="377" y="44"/>
                      <a:pt x="377" y="43"/>
                    </a:cubicBezTo>
                    <a:cubicBezTo>
                      <a:pt x="378" y="40"/>
                      <a:pt x="381" y="37"/>
                      <a:pt x="384" y="37"/>
                    </a:cubicBezTo>
                    <a:cubicBezTo>
                      <a:pt x="389" y="37"/>
                      <a:pt x="391" y="41"/>
                      <a:pt x="391" y="46"/>
                    </a:cubicBezTo>
                    <a:cubicBezTo>
                      <a:pt x="391" y="68"/>
                      <a:pt x="391" y="68"/>
                      <a:pt x="391" y="68"/>
                    </a:cubicBezTo>
                    <a:cubicBezTo>
                      <a:pt x="400" y="68"/>
                      <a:pt x="400" y="68"/>
                      <a:pt x="400" y="68"/>
                    </a:cubicBezTo>
                    <a:cubicBezTo>
                      <a:pt x="400" y="46"/>
                      <a:pt x="400" y="46"/>
                      <a:pt x="400" y="46"/>
                    </a:cubicBezTo>
                    <a:cubicBezTo>
                      <a:pt x="400" y="45"/>
                      <a:pt x="400" y="43"/>
                      <a:pt x="400" y="42"/>
                    </a:cubicBezTo>
                    <a:cubicBezTo>
                      <a:pt x="401" y="40"/>
                      <a:pt x="404" y="37"/>
                      <a:pt x="407" y="37"/>
                    </a:cubicBezTo>
                    <a:cubicBezTo>
                      <a:pt x="411" y="37"/>
                      <a:pt x="414" y="41"/>
                      <a:pt x="414" y="47"/>
                    </a:cubicBezTo>
                    <a:cubicBezTo>
                      <a:pt x="414" y="68"/>
                      <a:pt x="414" y="68"/>
                      <a:pt x="414" y="68"/>
                    </a:cubicBezTo>
                    <a:cubicBezTo>
                      <a:pt x="423" y="68"/>
                      <a:pt x="423" y="68"/>
                      <a:pt x="423" y="68"/>
                    </a:cubicBezTo>
                    <a:cubicBezTo>
                      <a:pt x="423" y="46"/>
                      <a:pt x="423" y="46"/>
                      <a:pt x="423" y="46"/>
                    </a:cubicBezTo>
                    <a:cubicBezTo>
                      <a:pt x="423" y="34"/>
                      <a:pt x="417" y="30"/>
                      <a:pt x="410" y="30"/>
                    </a:cubicBezTo>
                    <a:cubicBezTo>
                      <a:pt x="407" y="30"/>
                      <a:pt x="405" y="31"/>
                      <a:pt x="403" y="32"/>
                    </a:cubicBezTo>
                    <a:cubicBezTo>
                      <a:pt x="401" y="33"/>
                      <a:pt x="400" y="35"/>
                      <a:pt x="398" y="37"/>
                    </a:cubicBezTo>
                    <a:cubicBezTo>
                      <a:pt x="398" y="37"/>
                      <a:pt x="398" y="37"/>
                      <a:pt x="398" y="37"/>
                    </a:cubicBezTo>
                    <a:cubicBezTo>
                      <a:pt x="396" y="33"/>
                      <a:pt x="393" y="30"/>
                      <a:pt x="388" y="30"/>
                    </a:cubicBezTo>
                    <a:cubicBezTo>
                      <a:pt x="381" y="30"/>
                      <a:pt x="378" y="33"/>
                      <a:pt x="376" y="36"/>
                    </a:cubicBezTo>
                    <a:cubicBezTo>
                      <a:pt x="376" y="36"/>
                      <a:pt x="376" y="36"/>
                      <a:pt x="376" y="36"/>
                    </a:cubicBezTo>
                    <a:cubicBezTo>
                      <a:pt x="376" y="31"/>
                      <a:pt x="376" y="31"/>
                      <a:pt x="376" y="31"/>
                    </a:cubicBezTo>
                    <a:cubicBezTo>
                      <a:pt x="367" y="31"/>
                      <a:pt x="367" y="31"/>
                      <a:pt x="367" y="31"/>
                    </a:cubicBezTo>
                    <a:cubicBezTo>
                      <a:pt x="368" y="34"/>
                      <a:pt x="368" y="37"/>
                      <a:pt x="368" y="42"/>
                    </a:cubicBezTo>
                    <a:lnTo>
                      <a:pt x="368" y="68"/>
                    </a:lnTo>
                    <a:close/>
                    <a:moveTo>
                      <a:pt x="335" y="45"/>
                    </a:moveTo>
                    <a:cubicBezTo>
                      <a:pt x="335" y="42"/>
                      <a:pt x="338" y="36"/>
                      <a:pt x="343" y="36"/>
                    </a:cubicBezTo>
                    <a:cubicBezTo>
                      <a:pt x="350" y="36"/>
                      <a:pt x="351" y="42"/>
                      <a:pt x="351" y="45"/>
                    </a:cubicBezTo>
                    <a:lnTo>
                      <a:pt x="335" y="45"/>
                    </a:lnTo>
                    <a:close/>
                    <a:moveTo>
                      <a:pt x="360" y="52"/>
                    </a:moveTo>
                    <a:cubicBezTo>
                      <a:pt x="360" y="51"/>
                      <a:pt x="360" y="50"/>
                      <a:pt x="360" y="48"/>
                    </a:cubicBezTo>
                    <a:cubicBezTo>
                      <a:pt x="360" y="40"/>
                      <a:pt x="356" y="30"/>
                      <a:pt x="344" y="30"/>
                    </a:cubicBezTo>
                    <a:cubicBezTo>
                      <a:pt x="332" y="30"/>
                      <a:pt x="326" y="40"/>
                      <a:pt x="326" y="50"/>
                    </a:cubicBezTo>
                    <a:cubicBezTo>
                      <a:pt x="326" y="61"/>
                      <a:pt x="333" y="69"/>
                      <a:pt x="345" y="69"/>
                    </a:cubicBezTo>
                    <a:cubicBezTo>
                      <a:pt x="350" y="69"/>
                      <a:pt x="355" y="68"/>
                      <a:pt x="358" y="66"/>
                    </a:cubicBezTo>
                    <a:cubicBezTo>
                      <a:pt x="357" y="60"/>
                      <a:pt x="357" y="60"/>
                      <a:pt x="357" y="60"/>
                    </a:cubicBezTo>
                    <a:cubicBezTo>
                      <a:pt x="354" y="61"/>
                      <a:pt x="351" y="62"/>
                      <a:pt x="346" y="62"/>
                    </a:cubicBezTo>
                    <a:cubicBezTo>
                      <a:pt x="340" y="62"/>
                      <a:pt x="335" y="59"/>
                      <a:pt x="335" y="52"/>
                    </a:cubicBezTo>
                    <a:lnTo>
                      <a:pt x="360" y="52"/>
                    </a:lnTo>
                    <a:close/>
                    <a:moveTo>
                      <a:pt x="308" y="52"/>
                    </a:moveTo>
                    <a:cubicBezTo>
                      <a:pt x="308" y="53"/>
                      <a:pt x="308" y="54"/>
                      <a:pt x="308" y="55"/>
                    </a:cubicBezTo>
                    <a:cubicBezTo>
                      <a:pt x="307" y="59"/>
                      <a:pt x="304" y="61"/>
                      <a:pt x="300" y="61"/>
                    </a:cubicBezTo>
                    <a:cubicBezTo>
                      <a:pt x="294" y="61"/>
                      <a:pt x="291" y="56"/>
                      <a:pt x="291" y="49"/>
                    </a:cubicBezTo>
                    <a:cubicBezTo>
                      <a:pt x="291" y="42"/>
                      <a:pt x="294" y="37"/>
                      <a:pt x="300" y="37"/>
                    </a:cubicBezTo>
                    <a:cubicBezTo>
                      <a:pt x="304" y="37"/>
                      <a:pt x="307" y="40"/>
                      <a:pt x="308" y="44"/>
                    </a:cubicBezTo>
                    <a:cubicBezTo>
                      <a:pt x="308" y="45"/>
                      <a:pt x="308" y="45"/>
                      <a:pt x="308" y="46"/>
                    </a:cubicBezTo>
                    <a:lnTo>
                      <a:pt x="308" y="52"/>
                    </a:lnTo>
                    <a:close/>
                    <a:moveTo>
                      <a:pt x="308" y="13"/>
                    </a:moveTo>
                    <a:cubicBezTo>
                      <a:pt x="308" y="35"/>
                      <a:pt x="308" y="35"/>
                      <a:pt x="308" y="35"/>
                    </a:cubicBezTo>
                    <a:cubicBezTo>
                      <a:pt x="308" y="35"/>
                      <a:pt x="308" y="35"/>
                      <a:pt x="308" y="35"/>
                    </a:cubicBezTo>
                    <a:cubicBezTo>
                      <a:pt x="307" y="32"/>
                      <a:pt x="303" y="30"/>
                      <a:pt x="298" y="30"/>
                    </a:cubicBezTo>
                    <a:cubicBezTo>
                      <a:pt x="289" y="30"/>
                      <a:pt x="281" y="37"/>
                      <a:pt x="281" y="50"/>
                    </a:cubicBezTo>
                    <a:cubicBezTo>
                      <a:pt x="281" y="61"/>
                      <a:pt x="288" y="69"/>
                      <a:pt x="297" y="69"/>
                    </a:cubicBezTo>
                    <a:cubicBezTo>
                      <a:pt x="303" y="69"/>
                      <a:pt x="307" y="66"/>
                      <a:pt x="309" y="62"/>
                    </a:cubicBezTo>
                    <a:cubicBezTo>
                      <a:pt x="309" y="62"/>
                      <a:pt x="309" y="62"/>
                      <a:pt x="309" y="62"/>
                    </a:cubicBezTo>
                    <a:cubicBezTo>
                      <a:pt x="310" y="68"/>
                      <a:pt x="310" y="68"/>
                      <a:pt x="310" y="68"/>
                    </a:cubicBezTo>
                    <a:cubicBezTo>
                      <a:pt x="318" y="68"/>
                      <a:pt x="318" y="68"/>
                      <a:pt x="318" y="68"/>
                    </a:cubicBezTo>
                    <a:cubicBezTo>
                      <a:pt x="318" y="65"/>
                      <a:pt x="318" y="61"/>
                      <a:pt x="318" y="58"/>
                    </a:cubicBezTo>
                    <a:cubicBezTo>
                      <a:pt x="318" y="13"/>
                      <a:pt x="318" y="13"/>
                      <a:pt x="318" y="13"/>
                    </a:cubicBezTo>
                    <a:lnTo>
                      <a:pt x="308" y="13"/>
                    </a:lnTo>
                    <a:close/>
                    <a:moveTo>
                      <a:pt x="264" y="55"/>
                    </a:moveTo>
                    <a:cubicBezTo>
                      <a:pt x="264" y="56"/>
                      <a:pt x="264" y="56"/>
                      <a:pt x="264" y="57"/>
                    </a:cubicBezTo>
                    <a:cubicBezTo>
                      <a:pt x="263" y="60"/>
                      <a:pt x="260" y="62"/>
                      <a:pt x="257" y="62"/>
                    </a:cubicBezTo>
                    <a:cubicBezTo>
                      <a:pt x="254" y="62"/>
                      <a:pt x="251" y="60"/>
                      <a:pt x="251" y="57"/>
                    </a:cubicBezTo>
                    <a:cubicBezTo>
                      <a:pt x="251" y="51"/>
                      <a:pt x="258" y="50"/>
                      <a:pt x="264" y="50"/>
                    </a:cubicBezTo>
                    <a:lnTo>
                      <a:pt x="264" y="55"/>
                    </a:lnTo>
                    <a:close/>
                    <a:moveTo>
                      <a:pt x="273" y="46"/>
                    </a:moveTo>
                    <a:cubicBezTo>
                      <a:pt x="273" y="37"/>
                      <a:pt x="270" y="30"/>
                      <a:pt x="258" y="30"/>
                    </a:cubicBezTo>
                    <a:cubicBezTo>
                      <a:pt x="252" y="30"/>
                      <a:pt x="247" y="31"/>
                      <a:pt x="245" y="33"/>
                    </a:cubicBezTo>
                    <a:cubicBezTo>
                      <a:pt x="246" y="39"/>
                      <a:pt x="246" y="39"/>
                      <a:pt x="246" y="39"/>
                    </a:cubicBezTo>
                    <a:cubicBezTo>
                      <a:pt x="249" y="38"/>
                      <a:pt x="253" y="36"/>
                      <a:pt x="256" y="36"/>
                    </a:cubicBezTo>
                    <a:cubicBezTo>
                      <a:pt x="263" y="36"/>
                      <a:pt x="264" y="41"/>
                      <a:pt x="264" y="43"/>
                    </a:cubicBezTo>
                    <a:cubicBezTo>
                      <a:pt x="264" y="44"/>
                      <a:pt x="264" y="44"/>
                      <a:pt x="264" y="44"/>
                    </a:cubicBezTo>
                    <a:cubicBezTo>
                      <a:pt x="250" y="44"/>
                      <a:pt x="242" y="48"/>
                      <a:pt x="242" y="58"/>
                    </a:cubicBezTo>
                    <a:cubicBezTo>
                      <a:pt x="242" y="63"/>
                      <a:pt x="246" y="69"/>
                      <a:pt x="254" y="69"/>
                    </a:cubicBezTo>
                    <a:cubicBezTo>
                      <a:pt x="258" y="69"/>
                      <a:pt x="262" y="67"/>
                      <a:pt x="265" y="64"/>
                    </a:cubicBezTo>
                    <a:cubicBezTo>
                      <a:pt x="265" y="64"/>
                      <a:pt x="265" y="64"/>
                      <a:pt x="265" y="64"/>
                    </a:cubicBezTo>
                    <a:cubicBezTo>
                      <a:pt x="265" y="68"/>
                      <a:pt x="265" y="68"/>
                      <a:pt x="265" y="68"/>
                    </a:cubicBezTo>
                    <a:cubicBezTo>
                      <a:pt x="274" y="68"/>
                      <a:pt x="274" y="68"/>
                      <a:pt x="274" y="68"/>
                    </a:cubicBezTo>
                    <a:cubicBezTo>
                      <a:pt x="274" y="66"/>
                      <a:pt x="273" y="62"/>
                      <a:pt x="273" y="59"/>
                    </a:cubicBezTo>
                    <a:lnTo>
                      <a:pt x="273" y="46"/>
                    </a:lnTo>
                    <a:close/>
                    <a:moveTo>
                      <a:pt x="214" y="13"/>
                    </a:moveTo>
                    <a:cubicBezTo>
                      <a:pt x="205" y="13"/>
                      <a:pt x="205" y="13"/>
                      <a:pt x="205" y="13"/>
                    </a:cubicBezTo>
                    <a:cubicBezTo>
                      <a:pt x="205" y="68"/>
                      <a:pt x="205" y="68"/>
                      <a:pt x="205" y="68"/>
                    </a:cubicBezTo>
                    <a:cubicBezTo>
                      <a:pt x="214" y="68"/>
                      <a:pt x="214" y="68"/>
                      <a:pt x="214" y="68"/>
                    </a:cubicBezTo>
                    <a:cubicBezTo>
                      <a:pt x="214" y="55"/>
                      <a:pt x="214" y="55"/>
                      <a:pt x="214" y="55"/>
                    </a:cubicBezTo>
                    <a:cubicBezTo>
                      <a:pt x="217" y="52"/>
                      <a:pt x="217" y="52"/>
                      <a:pt x="217" y="52"/>
                    </a:cubicBezTo>
                    <a:cubicBezTo>
                      <a:pt x="228" y="68"/>
                      <a:pt x="228" y="68"/>
                      <a:pt x="228" y="68"/>
                    </a:cubicBezTo>
                    <a:cubicBezTo>
                      <a:pt x="240" y="68"/>
                      <a:pt x="240" y="68"/>
                      <a:pt x="240" y="68"/>
                    </a:cubicBezTo>
                    <a:cubicBezTo>
                      <a:pt x="224" y="46"/>
                      <a:pt x="224" y="46"/>
                      <a:pt x="224" y="46"/>
                    </a:cubicBezTo>
                    <a:cubicBezTo>
                      <a:pt x="238" y="31"/>
                      <a:pt x="238" y="31"/>
                      <a:pt x="238" y="31"/>
                    </a:cubicBezTo>
                    <a:cubicBezTo>
                      <a:pt x="226" y="31"/>
                      <a:pt x="226" y="31"/>
                      <a:pt x="226" y="31"/>
                    </a:cubicBezTo>
                    <a:cubicBezTo>
                      <a:pt x="217" y="43"/>
                      <a:pt x="217" y="43"/>
                      <a:pt x="217" y="43"/>
                    </a:cubicBezTo>
                    <a:cubicBezTo>
                      <a:pt x="216" y="44"/>
                      <a:pt x="215" y="46"/>
                      <a:pt x="214" y="47"/>
                    </a:cubicBezTo>
                    <a:cubicBezTo>
                      <a:pt x="214" y="47"/>
                      <a:pt x="214" y="47"/>
                      <a:pt x="214" y="47"/>
                    </a:cubicBezTo>
                    <a:lnTo>
                      <a:pt x="214" y="13"/>
                    </a:lnTo>
                    <a:close/>
                    <a:moveTo>
                      <a:pt x="168" y="46"/>
                    </a:moveTo>
                    <a:cubicBezTo>
                      <a:pt x="172" y="33"/>
                      <a:pt x="172" y="33"/>
                      <a:pt x="172" y="33"/>
                    </a:cubicBezTo>
                    <a:cubicBezTo>
                      <a:pt x="173" y="30"/>
                      <a:pt x="174" y="27"/>
                      <a:pt x="175" y="24"/>
                    </a:cubicBezTo>
                    <a:cubicBezTo>
                      <a:pt x="175" y="24"/>
                      <a:pt x="175" y="24"/>
                      <a:pt x="175" y="24"/>
                    </a:cubicBezTo>
                    <a:cubicBezTo>
                      <a:pt x="176" y="27"/>
                      <a:pt x="177" y="30"/>
                      <a:pt x="178" y="33"/>
                    </a:cubicBezTo>
                    <a:cubicBezTo>
                      <a:pt x="182" y="46"/>
                      <a:pt x="182" y="46"/>
                      <a:pt x="182" y="46"/>
                    </a:cubicBezTo>
                    <a:lnTo>
                      <a:pt x="168" y="46"/>
                    </a:lnTo>
                    <a:close/>
                    <a:moveTo>
                      <a:pt x="183" y="53"/>
                    </a:moveTo>
                    <a:cubicBezTo>
                      <a:pt x="188" y="68"/>
                      <a:pt x="188" y="68"/>
                      <a:pt x="188" y="68"/>
                    </a:cubicBezTo>
                    <a:cubicBezTo>
                      <a:pt x="198" y="68"/>
                      <a:pt x="198" y="68"/>
                      <a:pt x="198" y="68"/>
                    </a:cubicBezTo>
                    <a:cubicBezTo>
                      <a:pt x="181" y="16"/>
                      <a:pt x="181" y="16"/>
                      <a:pt x="181" y="16"/>
                    </a:cubicBezTo>
                    <a:cubicBezTo>
                      <a:pt x="169" y="16"/>
                      <a:pt x="169" y="16"/>
                      <a:pt x="169" y="16"/>
                    </a:cubicBezTo>
                    <a:cubicBezTo>
                      <a:pt x="153" y="68"/>
                      <a:pt x="153" y="68"/>
                      <a:pt x="153" y="68"/>
                    </a:cubicBezTo>
                    <a:cubicBezTo>
                      <a:pt x="162" y="68"/>
                      <a:pt x="162" y="68"/>
                      <a:pt x="162" y="68"/>
                    </a:cubicBezTo>
                    <a:cubicBezTo>
                      <a:pt x="167" y="53"/>
                      <a:pt x="167" y="53"/>
                      <a:pt x="167" y="53"/>
                    </a:cubicBezTo>
                    <a:lnTo>
                      <a:pt x="183" y="53"/>
                    </a:lnTo>
                    <a:close/>
                    <a:moveTo>
                      <a:pt x="114" y="37"/>
                    </a:moveTo>
                    <a:cubicBezTo>
                      <a:pt x="120" y="37"/>
                      <a:pt x="123" y="43"/>
                      <a:pt x="123" y="49"/>
                    </a:cubicBezTo>
                    <a:cubicBezTo>
                      <a:pt x="123" y="57"/>
                      <a:pt x="119" y="62"/>
                      <a:pt x="114" y="62"/>
                    </a:cubicBezTo>
                    <a:cubicBezTo>
                      <a:pt x="108" y="62"/>
                      <a:pt x="104" y="57"/>
                      <a:pt x="104" y="49"/>
                    </a:cubicBezTo>
                    <a:cubicBezTo>
                      <a:pt x="104" y="43"/>
                      <a:pt x="107" y="37"/>
                      <a:pt x="114" y="37"/>
                    </a:cubicBezTo>
                    <a:moveTo>
                      <a:pt x="114" y="30"/>
                    </a:moveTo>
                    <a:cubicBezTo>
                      <a:pt x="103" y="30"/>
                      <a:pt x="94" y="37"/>
                      <a:pt x="94" y="50"/>
                    </a:cubicBezTo>
                    <a:cubicBezTo>
                      <a:pt x="94" y="62"/>
                      <a:pt x="103" y="69"/>
                      <a:pt x="113" y="69"/>
                    </a:cubicBezTo>
                    <a:cubicBezTo>
                      <a:pt x="123" y="69"/>
                      <a:pt x="132" y="63"/>
                      <a:pt x="132" y="49"/>
                    </a:cubicBezTo>
                    <a:cubicBezTo>
                      <a:pt x="132" y="38"/>
                      <a:pt x="125" y="30"/>
                      <a:pt x="114" y="30"/>
                    </a:cubicBezTo>
                    <a:moveTo>
                      <a:pt x="61" y="47"/>
                    </a:moveTo>
                    <a:cubicBezTo>
                      <a:pt x="61" y="46"/>
                      <a:pt x="62" y="45"/>
                      <a:pt x="62" y="44"/>
                    </a:cubicBezTo>
                    <a:cubicBezTo>
                      <a:pt x="63" y="40"/>
                      <a:pt x="66" y="37"/>
                      <a:pt x="70" y="37"/>
                    </a:cubicBezTo>
                    <a:cubicBezTo>
                      <a:pt x="76" y="37"/>
                      <a:pt x="79" y="43"/>
                      <a:pt x="79" y="49"/>
                    </a:cubicBezTo>
                    <a:cubicBezTo>
                      <a:pt x="79" y="57"/>
                      <a:pt x="76" y="61"/>
                      <a:pt x="70" y="61"/>
                    </a:cubicBezTo>
                    <a:cubicBezTo>
                      <a:pt x="66" y="61"/>
                      <a:pt x="63" y="59"/>
                      <a:pt x="62" y="55"/>
                    </a:cubicBezTo>
                    <a:cubicBezTo>
                      <a:pt x="61" y="54"/>
                      <a:pt x="61" y="53"/>
                      <a:pt x="61" y="53"/>
                    </a:cubicBezTo>
                    <a:lnTo>
                      <a:pt x="61" y="47"/>
                    </a:lnTo>
                    <a:close/>
                    <a:moveTo>
                      <a:pt x="52" y="58"/>
                    </a:moveTo>
                    <a:cubicBezTo>
                      <a:pt x="52" y="61"/>
                      <a:pt x="52" y="65"/>
                      <a:pt x="52" y="68"/>
                    </a:cubicBezTo>
                    <a:cubicBezTo>
                      <a:pt x="60" y="68"/>
                      <a:pt x="60" y="68"/>
                      <a:pt x="60" y="68"/>
                    </a:cubicBezTo>
                    <a:cubicBezTo>
                      <a:pt x="60" y="62"/>
                      <a:pt x="60" y="62"/>
                      <a:pt x="60" y="62"/>
                    </a:cubicBezTo>
                    <a:cubicBezTo>
                      <a:pt x="60" y="62"/>
                      <a:pt x="60" y="62"/>
                      <a:pt x="60" y="62"/>
                    </a:cubicBezTo>
                    <a:cubicBezTo>
                      <a:pt x="63" y="67"/>
                      <a:pt x="67" y="69"/>
                      <a:pt x="72" y="69"/>
                    </a:cubicBezTo>
                    <a:cubicBezTo>
                      <a:pt x="81" y="69"/>
                      <a:pt x="89" y="62"/>
                      <a:pt x="89" y="49"/>
                    </a:cubicBezTo>
                    <a:cubicBezTo>
                      <a:pt x="89" y="37"/>
                      <a:pt x="83" y="30"/>
                      <a:pt x="73" y="30"/>
                    </a:cubicBezTo>
                    <a:cubicBezTo>
                      <a:pt x="68" y="30"/>
                      <a:pt x="64" y="32"/>
                      <a:pt x="62" y="36"/>
                    </a:cubicBezTo>
                    <a:cubicBezTo>
                      <a:pt x="61" y="36"/>
                      <a:pt x="61" y="36"/>
                      <a:pt x="61" y="36"/>
                    </a:cubicBezTo>
                    <a:cubicBezTo>
                      <a:pt x="61" y="13"/>
                      <a:pt x="61" y="13"/>
                      <a:pt x="61" y="13"/>
                    </a:cubicBezTo>
                    <a:cubicBezTo>
                      <a:pt x="52" y="13"/>
                      <a:pt x="52" y="13"/>
                      <a:pt x="52" y="13"/>
                    </a:cubicBezTo>
                    <a:lnTo>
                      <a:pt x="52" y="58"/>
                    </a:lnTo>
                    <a:close/>
                    <a:moveTo>
                      <a:pt x="23" y="3"/>
                    </a:moveTo>
                    <a:cubicBezTo>
                      <a:pt x="25" y="3"/>
                      <a:pt x="26" y="5"/>
                      <a:pt x="26" y="7"/>
                    </a:cubicBezTo>
                    <a:cubicBezTo>
                      <a:pt x="26" y="9"/>
                      <a:pt x="25" y="11"/>
                      <a:pt x="23" y="11"/>
                    </a:cubicBezTo>
                    <a:cubicBezTo>
                      <a:pt x="21" y="11"/>
                      <a:pt x="19" y="9"/>
                      <a:pt x="19" y="7"/>
                    </a:cubicBezTo>
                    <a:cubicBezTo>
                      <a:pt x="19" y="5"/>
                      <a:pt x="20" y="3"/>
                      <a:pt x="23" y="3"/>
                    </a:cubicBezTo>
                    <a:close/>
                    <a:moveTo>
                      <a:pt x="23" y="0"/>
                    </a:moveTo>
                    <a:cubicBezTo>
                      <a:pt x="17" y="0"/>
                      <a:pt x="14" y="3"/>
                      <a:pt x="14" y="7"/>
                    </a:cubicBezTo>
                    <a:cubicBezTo>
                      <a:pt x="14" y="11"/>
                      <a:pt x="18" y="14"/>
                      <a:pt x="23" y="14"/>
                    </a:cubicBezTo>
                    <a:cubicBezTo>
                      <a:pt x="28" y="14"/>
                      <a:pt x="31" y="11"/>
                      <a:pt x="31" y="7"/>
                    </a:cubicBezTo>
                    <a:cubicBezTo>
                      <a:pt x="31" y="3"/>
                      <a:pt x="28" y="0"/>
                      <a:pt x="23" y="0"/>
                    </a:cubicBezTo>
                    <a:close/>
                    <a:moveTo>
                      <a:pt x="16" y="46"/>
                    </a:moveTo>
                    <a:cubicBezTo>
                      <a:pt x="20" y="33"/>
                      <a:pt x="20" y="33"/>
                      <a:pt x="20" y="33"/>
                    </a:cubicBezTo>
                    <a:cubicBezTo>
                      <a:pt x="21" y="30"/>
                      <a:pt x="21" y="27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3" y="27"/>
                      <a:pt x="24" y="30"/>
                      <a:pt x="25" y="33"/>
                    </a:cubicBezTo>
                    <a:cubicBezTo>
                      <a:pt x="29" y="46"/>
                      <a:pt x="29" y="46"/>
                      <a:pt x="29" y="46"/>
                    </a:cubicBezTo>
                    <a:lnTo>
                      <a:pt x="16" y="46"/>
                    </a:lnTo>
                    <a:close/>
                    <a:moveTo>
                      <a:pt x="31" y="53"/>
                    </a:moveTo>
                    <a:cubicBezTo>
                      <a:pt x="35" y="68"/>
                      <a:pt x="35" y="68"/>
                      <a:pt x="35" y="68"/>
                    </a:cubicBezTo>
                    <a:cubicBezTo>
                      <a:pt x="45" y="68"/>
                      <a:pt x="45" y="68"/>
                      <a:pt x="45" y="68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10" y="68"/>
                      <a:pt x="10" y="68"/>
                      <a:pt x="10" y="68"/>
                    </a:cubicBezTo>
                    <a:cubicBezTo>
                      <a:pt x="14" y="53"/>
                      <a:pt x="14" y="53"/>
                      <a:pt x="14" y="53"/>
                    </a:cubicBezTo>
                    <a:lnTo>
                      <a:pt x="31" y="5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FBA4CA4-268F-4219-80C5-7F2192E04E42}"/>
                </a:ext>
              </a:extLst>
            </p:cNvPr>
            <p:cNvGrpSpPr/>
            <p:nvPr userDrawn="1"/>
          </p:nvGrpSpPr>
          <p:grpSpPr>
            <a:xfrm>
              <a:off x="8212138" y="134938"/>
              <a:ext cx="647701" cy="676276"/>
              <a:chOff x="8212138" y="134938"/>
              <a:chExt cx="647701" cy="676276"/>
            </a:xfrm>
          </p:grpSpPr>
          <p:sp>
            <p:nvSpPr>
              <p:cNvPr id="9" name="Freeform 41">
                <a:extLst>
                  <a:ext uri="{FF2B5EF4-FFF2-40B4-BE49-F238E27FC236}">
                    <a16:creationId xmlns:a16="http://schemas.microsoft.com/office/drawing/2014/main" id="{183BD37A-FE1D-431B-A6C1-DD04DC39C1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372476" y="390526"/>
                <a:ext cx="141288" cy="160338"/>
              </a:xfrm>
              <a:custGeom>
                <a:avLst/>
                <a:gdLst>
                  <a:gd name="T0" fmla="*/ 89 w 89"/>
                  <a:gd name="T1" fmla="*/ 101 h 101"/>
                  <a:gd name="T2" fmla="*/ 89 w 89"/>
                  <a:gd name="T3" fmla="*/ 101 h 101"/>
                  <a:gd name="T4" fmla="*/ 50 w 89"/>
                  <a:gd name="T5" fmla="*/ 0 h 101"/>
                  <a:gd name="T6" fmla="*/ 50 w 89"/>
                  <a:gd name="T7" fmla="*/ 0 h 101"/>
                  <a:gd name="T8" fmla="*/ 0 w 89"/>
                  <a:gd name="T9" fmla="*/ 101 h 101"/>
                  <a:gd name="T10" fmla="*/ 89 w 89"/>
                  <a:gd name="T11" fmla="*/ 10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9" h="101">
                    <a:moveTo>
                      <a:pt x="89" y="101"/>
                    </a:moveTo>
                    <a:lnTo>
                      <a:pt x="89" y="101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0" y="101"/>
                    </a:lnTo>
                    <a:lnTo>
                      <a:pt x="89" y="10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0" name="Freeform 42">
                <a:extLst>
                  <a:ext uri="{FF2B5EF4-FFF2-40B4-BE49-F238E27FC236}">
                    <a16:creationId xmlns:a16="http://schemas.microsoft.com/office/drawing/2014/main" id="{7DCC9927-93B0-43BE-B2BB-AC940A9009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564563" y="392113"/>
                <a:ext cx="141288" cy="158750"/>
              </a:xfrm>
              <a:custGeom>
                <a:avLst/>
                <a:gdLst>
                  <a:gd name="T0" fmla="*/ 89 w 89"/>
                  <a:gd name="T1" fmla="*/ 100 h 100"/>
                  <a:gd name="T2" fmla="*/ 89 w 89"/>
                  <a:gd name="T3" fmla="*/ 100 h 100"/>
                  <a:gd name="T4" fmla="*/ 49 w 89"/>
                  <a:gd name="T5" fmla="*/ 0 h 100"/>
                  <a:gd name="T6" fmla="*/ 49 w 89"/>
                  <a:gd name="T7" fmla="*/ 0 h 100"/>
                  <a:gd name="T8" fmla="*/ 38 w 89"/>
                  <a:gd name="T9" fmla="*/ 20 h 100"/>
                  <a:gd name="T10" fmla="*/ 21 w 89"/>
                  <a:gd name="T11" fmla="*/ 53 h 100"/>
                  <a:gd name="T12" fmla="*/ 6 w 89"/>
                  <a:gd name="T13" fmla="*/ 85 h 100"/>
                  <a:gd name="T14" fmla="*/ 0 w 89"/>
                  <a:gd name="T15" fmla="*/ 100 h 100"/>
                  <a:gd name="T16" fmla="*/ 89 w 89"/>
                  <a:gd name="T17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" h="100">
                    <a:moveTo>
                      <a:pt x="89" y="100"/>
                    </a:moveTo>
                    <a:lnTo>
                      <a:pt x="89" y="100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38" y="20"/>
                    </a:lnTo>
                    <a:lnTo>
                      <a:pt x="21" y="53"/>
                    </a:lnTo>
                    <a:lnTo>
                      <a:pt x="6" y="85"/>
                    </a:lnTo>
                    <a:lnTo>
                      <a:pt x="0" y="100"/>
                    </a:lnTo>
                    <a:lnTo>
                      <a:pt x="89" y="10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1" name="Freeform 43">
                <a:extLst>
                  <a:ext uri="{FF2B5EF4-FFF2-40B4-BE49-F238E27FC236}">
                    <a16:creationId xmlns:a16="http://schemas.microsoft.com/office/drawing/2014/main" id="{E3AB9C2D-9E14-4CFA-8ABA-7A6CCBA384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212138" y="298451"/>
                <a:ext cx="646113" cy="512763"/>
              </a:xfrm>
              <a:custGeom>
                <a:avLst/>
                <a:gdLst>
                  <a:gd name="T0" fmla="*/ 205 w 407"/>
                  <a:gd name="T1" fmla="*/ 194 h 323"/>
                  <a:gd name="T2" fmla="*/ 195 w 407"/>
                  <a:gd name="T3" fmla="*/ 214 h 323"/>
                  <a:gd name="T4" fmla="*/ 151 w 407"/>
                  <a:gd name="T5" fmla="*/ 305 h 323"/>
                  <a:gd name="T6" fmla="*/ 145 w 407"/>
                  <a:gd name="T7" fmla="*/ 323 h 323"/>
                  <a:gd name="T8" fmla="*/ 120 w 407"/>
                  <a:gd name="T9" fmla="*/ 323 h 323"/>
                  <a:gd name="T10" fmla="*/ 127 w 407"/>
                  <a:gd name="T11" fmla="*/ 310 h 323"/>
                  <a:gd name="T12" fmla="*/ 144 w 407"/>
                  <a:gd name="T13" fmla="*/ 277 h 323"/>
                  <a:gd name="T14" fmla="*/ 194 w 407"/>
                  <a:gd name="T15" fmla="*/ 175 h 323"/>
                  <a:gd name="T16" fmla="*/ 195 w 407"/>
                  <a:gd name="T17" fmla="*/ 171 h 323"/>
                  <a:gd name="T18" fmla="*/ 192 w 407"/>
                  <a:gd name="T19" fmla="*/ 171 h 323"/>
                  <a:gd name="T20" fmla="*/ 98 w 407"/>
                  <a:gd name="T21" fmla="*/ 171 h 323"/>
                  <a:gd name="T22" fmla="*/ 93 w 407"/>
                  <a:gd name="T23" fmla="*/ 174 h 323"/>
                  <a:gd name="T24" fmla="*/ 30 w 407"/>
                  <a:gd name="T25" fmla="*/ 309 h 323"/>
                  <a:gd name="T26" fmla="*/ 27 w 407"/>
                  <a:gd name="T27" fmla="*/ 316 h 323"/>
                  <a:gd name="T28" fmla="*/ 0 w 407"/>
                  <a:gd name="T29" fmla="*/ 323 h 323"/>
                  <a:gd name="T30" fmla="*/ 6 w 407"/>
                  <a:gd name="T31" fmla="*/ 310 h 323"/>
                  <a:gd name="T32" fmla="*/ 27 w 407"/>
                  <a:gd name="T33" fmla="*/ 270 h 323"/>
                  <a:gd name="T34" fmla="*/ 80 w 407"/>
                  <a:gd name="T35" fmla="*/ 162 h 323"/>
                  <a:gd name="T36" fmla="*/ 153 w 407"/>
                  <a:gd name="T37" fmla="*/ 12 h 323"/>
                  <a:gd name="T38" fmla="*/ 158 w 407"/>
                  <a:gd name="T39" fmla="*/ 0 h 323"/>
                  <a:gd name="T40" fmla="*/ 212 w 407"/>
                  <a:gd name="T41" fmla="*/ 136 h 323"/>
                  <a:gd name="T42" fmla="*/ 279 w 407"/>
                  <a:gd name="T43" fmla="*/ 0 h 323"/>
                  <a:gd name="T44" fmla="*/ 285 w 407"/>
                  <a:gd name="T45" fmla="*/ 16 h 323"/>
                  <a:gd name="T46" fmla="*/ 400 w 407"/>
                  <a:gd name="T47" fmla="*/ 306 h 323"/>
                  <a:gd name="T48" fmla="*/ 403 w 407"/>
                  <a:gd name="T49" fmla="*/ 315 h 323"/>
                  <a:gd name="T50" fmla="*/ 371 w 407"/>
                  <a:gd name="T51" fmla="*/ 323 h 323"/>
                  <a:gd name="T52" fmla="*/ 369 w 407"/>
                  <a:gd name="T53" fmla="*/ 310 h 323"/>
                  <a:gd name="T54" fmla="*/ 357 w 407"/>
                  <a:gd name="T55" fmla="*/ 277 h 323"/>
                  <a:gd name="T56" fmla="*/ 316 w 407"/>
                  <a:gd name="T57" fmla="*/ 171 h 323"/>
                  <a:gd name="T58" fmla="*/ 227 w 407"/>
                  <a:gd name="T59" fmla="*/ 171 h 323"/>
                  <a:gd name="T60" fmla="*/ 271 w 407"/>
                  <a:gd name="T61" fmla="*/ 285 h 323"/>
                  <a:gd name="T62" fmla="*/ 251 w 407"/>
                  <a:gd name="T63" fmla="*/ 323 h 323"/>
                  <a:gd name="T64" fmla="*/ 249 w 407"/>
                  <a:gd name="T65" fmla="*/ 309 h 323"/>
                  <a:gd name="T66" fmla="*/ 234 w 407"/>
                  <a:gd name="T67" fmla="*/ 272 h 323"/>
                  <a:gd name="T68" fmla="*/ 206 w 407"/>
                  <a:gd name="T69" fmla="*/ 197 h 323"/>
                  <a:gd name="T70" fmla="*/ 205 w 407"/>
                  <a:gd name="T71" fmla="*/ 194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7" h="323">
                    <a:moveTo>
                      <a:pt x="205" y="194"/>
                    </a:moveTo>
                    <a:lnTo>
                      <a:pt x="205" y="194"/>
                    </a:lnTo>
                    <a:lnTo>
                      <a:pt x="195" y="214"/>
                    </a:lnTo>
                    <a:lnTo>
                      <a:pt x="195" y="214"/>
                    </a:lnTo>
                    <a:lnTo>
                      <a:pt x="151" y="305"/>
                    </a:lnTo>
                    <a:lnTo>
                      <a:pt x="151" y="305"/>
                    </a:lnTo>
                    <a:lnTo>
                      <a:pt x="147" y="314"/>
                    </a:lnTo>
                    <a:lnTo>
                      <a:pt x="145" y="323"/>
                    </a:lnTo>
                    <a:lnTo>
                      <a:pt x="120" y="323"/>
                    </a:lnTo>
                    <a:lnTo>
                      <a:pt x="120" y="323"/>
                    </a:lnTo>
                    <a:lnTo>
                      <a:pt x="127" y="310"/>
                    </a:lnTo>
                    <a:lnTo>
                      <a:pt x="127" y="310"/>
                    </a:lnTo>
                    <a:lnTo>
                      <a:pt x="144" y="277"/>
                    </a:lnTo>
                    <a:lnTo>
                      <a:pt x="144" y="277"/>
                    </a:lnTo>
                    <a:lnTo>
                      <a:pt x="194" y="175"/>
                    </a:lnTo>
                    <a:lnTo>
                      <a:pt x="194" y="175"/>
                    </a:lnTo>
                    <a:lnTo>
                      <a:pt x="195" y="171"/>
                    </a:lnTo>
                    <a:lnTo>
                      <a:pt x="195" y="171"/>
                    </a:lnTo>
                    <a:lnTo>
                      <a:pt x="192" y="171"/>
                    </a:lnTo>
                    <a:lnTo>
                      <a:pt x="192" y="171"/>
                    </a:lnTo>
                    <a:lnTo>
                      <a:pt x="98" y="171"/>
                    </a:lnTo>
                    <a:lnTo>
                      <a:pt x="98" y="171"/>
                    </a:lnTo>
                    <a:lnTo>
                      <a:pt x="96" y="171"/>
                    </a:lnTo>
                    <a:lnTo>
                      <a:pt x="93" y="174"/>
                    </a:lnTo>
                    <a:lnTo>
                      <a:pt x="93" y="174"/>
                    </a:lnTo>
                    <a:lnTo>
                      <a:pt x="30" y="309"/>
                    </a:lnTo>
                    <a:lnTo>
                      <a:pt x="30" y="309"/>
                    </a:lnTo>
                    <a:lnTo>
                      <a:pt x="27" y="316"/>
                    </a:lnTo>
                    <a:lnTo>
                      <a:pt x="25" y="323"/>
                    </a:lnTo>
                    <a:lnTo>
                      <a:pt x="0" y="323"/>
                    </a:lnTo>
                    <a:lnTo>
                      <a:pt x="0" y="323"/>
                    </a:lnTo>
                    <a:lnTo>
                      <a:pt x="6" y="310"/>
                    </a:lnTo>
                    <a:lnTo>
                      <a:pt x="6" y="310"/>
                    </a:lnTo>
                    <a:lnTo>
                      <a:pt x="27" y="270"/>
                    </a:lnTo>
                    <a:lnTo>
                      <a:pt x="27" y="270"/>
                    </a:lnTo>
                    <a:lnTo>
                      <a:pt x="80" y="162"/>
                    </a:lnTo>
                    <a:lnTo>
                      <a:pt x="80" y="162"/>
                    </a:lnTo>
                    <a:lnTo>
                      <a:pt x="153" y="12"/>
                    </a:lnTo>
                    <a:lnTo>
                      <a:pt x="153" y="12"/>
                    </a:lnTo>
                    <a:lnTo>
                      <a:pt x="158" y="0"/>
                    </a:lnTo>
                    <a:lnTo>
                      <a:pt x="158" y="0"/>
                    </a:lnTo>
                    <a:lnTo>
                      <a:pt x="212" y="136"/>
                    </a:lnTo>
                    <a:lnTo>
                      <a:pt x="212" y="136"/>
                    </a:lnTo>
                    <a:lnTo>
                      <a:pt x="279" y="0"/>
                    </a:lnTo>
                    <a:lnTo>
                      <a:pt x="279" y="0"/>
                    </a:lnTo>
                    <a:lnTo>
                      <a:pt x="285" y="16"/>
                    </a:lnTo>
                    <a:lnTo>
                      <a:pt x="285" y="16"/>
                    </a:lnTo>
                    <a:lnTo>
                      <a:pt x="400" y="306"/>
                    </a:lnTo>
                    <a:lnTo>
                      <a:pt x="400" y="306"/>
                    </a:lnTo>
                    <a:lnTo>
                      <a:pt x="403" y="315"/>
                    </a:lnTo>
                    <a:lnTo>
                      <a:pt x="407" y="323"/>
                    </a:lnTo>
                    <a:lnTo>
                      <a:pt x="371" y="323"/>
                    </a:lnTo>
                    <a:lnTo>
                      <a:pt x="371" y="323"/>
                    </a:lnTo>
                    <a:lnTo>
                      <a:pt x="369" y="310"/>
                    </a:lnTo>
                    <a:lnTo>
                      <a:pt x="366" y="299"/>
                    </a:lnTo>
                    <a:lnTo>
                      <a:pt x="357" y="277"/>
                    </a:lnTo>
                    <a:lnTo>
                      <a:pt x="357" y="277"/>
                    </a:lnTo>
                    <a:lnTo>
                      <a:pt x="316" y="171"/>
                    </a:lnTo>
                    <a:lnTo>
                      <a:pt x="227" y="171"/>
                    </a:lnTo>
                    <a:lnTo>
                      <a:pt x="227" y="171"/>
                    </a:lnTo>
                    <a:lnTo>
                      <a:pt x="257" y="248"/>
                    </a:lnTo>
                    <a:lnTo>
                      <a:pt x="271" y="285"/>
                    </a:lnTo>
                    <a:lnTo>
                      <a:pt x="287" y="323"/>
                    </a:lnTo>
                    <a:lnTo>
                      <a:pt x="251" y="323"/>
                    </a:lnTo>
                    <a:lnTo>
                      <a:pt x="251" y="323"/>
                    </a:lnTo>
                    <a:lnTo>
                      <a:pt x="249" y="309"/>
                    </a:lnTo>
                    <a:lnTo>
                      <a:pt x="244" y="297"/>
                    </a:lnTo>
                    <a:lnTo>
                      <a:pt x="234" y="272"/>
                    </a:lnTo>
                    <a:lnTo>
                      <a:pt x="234" y="272"/>
                    </a:lnTo>
                    <a:lnTo>
                      <a:pt x="206" y="197"/>
                    </a:lnTo>
                    <a:lnTo>
                      <a:pt x="206" y="197"/>
                    </a:lnTo>
                    <a:lnTo>
                      <a:pt x="205" y="19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2" name="Freeform 45">
                <a:extLst>
                  <a:ext uri="{FF2B5EF4-FFF2-40B4-BE49-F238E27FC236}">
                    <a16:creationId xmlns:a16="http://schemas.microsoft.com/office/drawing/2014/main" id="{6361CB9F-B6E2-4A6C-AEF1-FA88580E70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420101" y="147638"/>
                <a:ext cx="85725" cy="101600"/>
              </a:xfrm>
              <a:custGeom>
                <a:avLst/>
                <a:gdLst>
                  <a:gd name="T0" fmla="*/ 0 w 54"/>
                  <a:gd name="T1" fmla="*/ 32 h 64"/>
                  <a:gd name="T2" fmla="*/ 0 w 54"/>
                  <a:gd name="T3" fmla="*/ 32 h 64"/>
                  <a:gd name="T4" fmla="*/ 0 w 54"/>
                  <a:gd name="T5" fmla="*/ 37 h 64"/>
                  <a:gd name="T6" fmla="*/ 1 w 54"/>
                  <a:gd name="T7" fmla="*/ 42 h 64"/>
                  <a:gd name="T8" fmla="*/ 3 w 54"/>
                  <a:gd name="T9" fmla="*/ 46 h 64"/>
                  <a:gd name="T10" fmla="*/ 5 w 54"/>
                  <a:gd name="T11" fmla="*/ 52 h 64"/>
                  <a:gd name="T12" fmla="*/ 5 w 54"/>
                  <a:gd name="T13" fmla="*/ 52 h 64"/>
                  <a:gd name="T14" fmla="*/ 10 w 54"/>
                  <a:gd name="T15" fmla="*/ 56 h 64"/>
                  <a:gd name="T16" fmla="*/ 14 w 54"/>
                  <a:gd name="T17" fmla="*/ 59 h 64"/>
                  <a:gd name="T18" fmla="*/ 19 w 54"/>
                  <a:gd name="T19" fmla="*/ 63 h 64"/>
                  <a:gd name="T20" fmla="*/ 24 w 54"/>
                  <a:gd name="T21" fmla="*/ 64 h 64"/>
                  <a:gd name="T22" fmla="*/ 30 w 54"/>
                  <a:gd name="T23" fmla="*/ 64 h 64"/>
                  <a:gd name="T24" fmla="*/ 34 w 54"/>
                  <a:gd name="T25" fmla="*/ 63 h 64"/>
                  <a:gd name="T26" fmla="*/ 40 w 54"/>
                  <a:gd name="T27" fmla="*/ 59 h 64"/>
                  <a:gd name="T28" fmla="*/ 44 w 54"/>
                  <a:gd name="T29" fmla="*/ 56 h 64"/>
                  <a:gd name="T30" fmla="*/ 44 w 54"/>
                  <a:gd name="T31" fmla="*/ 56 h 64"/>
                  <a:gd name="T32" fmla="*/ 48 w 54"/>
                  <a:gd name="T33" fmla="*/ 50 h 64"/>
                  <a:gd name="T34" fmla="*/ 52 w 54"/>
                  <a:gd name="T35" fmla="*/ 45 h 64"/>
                  <a:gd name="T36" fmla="*/ 53 w 54"/>
                  <a:gd name="T37" fmla="*/ 39 h 64"/>
                  <a:gd name="T38" fmla="*/ 54 w 54"/>
                  <a:gd name="T39" fmla="*/ 33 h 64"/>
                  <a:gd name="T40" fmla="*/ 54 w 54"/>
                  <a:gd name="T41" fmla="*/ 27 h 64"/>
                  <a:gd name="T42" fmla="*/ 52 w 54"/>
                  <a:gd name="T43" fmla="*/ 21 h 64"/>
                  <a:gd name="T44" fmla="*/ 50 w 54"/>
                  <a:gd name="T45" fmla="*/ 15 h 64"/>
                  <a:gd name="T46" fmla="*/ 46 w 54"/>
                  <a:gd name="T47" fmla="*/ 10 h 64"/>
                  <a:gd name="T48" fmla="*/ 46 w 54"/>
                  <a:gd name="T49" fmla="*/ 10 h 64"/>
                  <a:gd name="T50" fmla="*/ 43 w 54"/>
                  <a:gd name="T51" fmla="*/ 6 h 64"/>
                  <a:gd name="T52" fmla="*/ 39 w 54"/>
                  <a:gd name="T53" fmla="*/ 3 h 64"/>
                  <a:gd name="T54" fmla="*/ 35 w 54"/>
                  <a:gd name="T55" fmla="*/ 2 h 64"/>
                  <a:gd name="T56" fmla="*/ 31 w 54"/>
                  <a:gd name="T57" fmla="*/ 1 h 64"/>
                  <a:gd name="T58" fmla="*/ 25 w 54"/>
                  <a:gd name="T59" fmla="*/ 0 h 64"/>
                  <a:gd name="T60" fmla="*/ 21 w 54"/>
                  <a:gd name="T61" fmla="*/ 1 h 64"/>
                  <a:gd name="T62" fmla="*/ 16 w 54"/>
                  <a:gd name="T63" fmla="*/ 3 h 64"/>
                  <a:gd name="T64" fmla="*/ 12 w 54"/>
                  <a:gd name="T65" fmla="*/ 5 h 64"/>
                  <a:gd name="T66" fmla="*/ 12 w 54"/>
                  <a:gd name="T67" fmla="*/ 5 h 64"/>
                  <a:gd name="T68" fmla="*/ 7 w 54"/>
                  <a:gd name="T69" fmla="*/ 11 h 64"/>
                  <a:gd name="T70" fmla="*/ 3 w 54"/>
                  <a:gd name="T71" fmla="*/ 16 h 64"/>
                  <a:gd name="T72" fmla="*/ 1 w 54"/>
                  <a:gd name="T73" fmla="*/ 24 h 64"/>
                  <a:gd name="T74" fmla="*/ 0 w 54"/>
                  <a:gd name="T75" fmla="*/ 3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64">
                    <a:moveTo>
                      <a:pt x="0" y="32"/>
                    </a:moveTo>
                    <a:lnTo>
                      <a:pt x="0" y="32"/>
                    </a:lnTo>
                    <a:lnTo>
                      <a:pt x="0" y="37"/>
                    </a:lnTo>
                    <a:lnTo>
                      <a:pt x="1" y="42"/>
                    </a:lnTo>
                    <a:lnTo>
                      <a:pt x="3" y="46"/>
                    </a:lnTo>
                    <a:lnTo>
                      <a:pt x="5" y="52"/>
                    </a:lnTo>
                    <a:lnTo>
                      <a:pt x="5" y="52"/>
                    </a:lnTo>
                    <a:lnTo>
                      <a:pt x="10" y="56"/>
                    </a:lnTo>
                    <a:lnTo>
                      <a:pt x="14" y="59"/>
                    </a:lnTo>
                    <a:lnTo>
                      <a:pt x="19" y="63"/>
                    </a:lnTo>
                    <a:lnTo>
                      <a:pt x="24" y="64"/>
                    </a:lnTo>
                    <a:lnTo>
                      <a:pt x="30" y="64"/>
                    </a:lnTo>
                    <a:lnTo>
                      <a:pt x="34" y="63"/>
                    </a:lnTo>
                    <a:lnTo>
                      <a:pt x="40" y="59"/>
                    </a:lnTo>
                    <a:lnTo>
                      <a:pt x="44" y="56"/>
                    </a:lnTo>
                    <a:lnTo>
                      <a:pt x="44" y="56"/>
                    </a:lnTo>
                    <a:lnTo>
                      <a:pt x="48" y="50"/>
                    </a:lnTo>
                    <a:lnTo>
                      <a:pt x="52" y="45"/>
                    </a:lnTo>
                    <a:lnTo>
                      <a:pt x="53" y="39"/>
                    </a:lnTo>
                    <a:lnTo>
                      <a:pt x="54" y="33"/>
                    </a:lnTo>
                    <a:lnTo>
                      <a:pt x="54" y="27"/>
                    </a:lnTo>
                    <a:lnTo>
                      <a:pt x="52" y="21"/>
                    </a:lnTo>
                    <a:lnTo>
                      <a:pt x="50" y="15"/>
                    </a:lnTo>
                    <a:lnTo>
                      <a:pt x="46" y="10"/>
                    </a:lnTo>
                    <a:lnTo>
                      <a:pt x="46" y="10"/>
                    </a:lnTo>
                    <a:lnTo>
                      <a:pt x="43" y="6"/>
                    </a:lnTo>
                    <a:lnTo>
                      <a:pt x="39" y="3"/>
                    </a:lnTo>
                    <a:lnTo>
                      <a:pt x="35" y="2"/>
                    </a:lnTo>
                    <a:lnTo>
                      <a:pt x="31" y="1"/>
                    </a:lnTo>
                    <a:lnTo>
                      <a:pt x="25" y="0"/>
                    </a:lnTo>
                    <a:lnTo>
                      <a:pt x="21" y="1"/>
                    </a:lnTo>
                    <a:lnTo>
                      <a:pt x="16" y="3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7" y="11"/>
                    </a:lnTo>
                    <a:lnTo>
                      <a:pt x="3" y="16"/>
                    </a:lnTo>
                    <a:lnTo>
                      <a:pt x="1" y="24"/>
                    </a:lnTo>
                    <a:lnTo>
                      <a:pt x="0" y="3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3" name="Freeform 46">
                <a:extLst>
                  <a:ext uri="{FF2B5EF4-FFF2-40B4-BE49-F238E27FC236}">
                    <a16:creationId xmlns:a16="http://schemas.microsoft.com/office/drawing/2014/main" id="{42F6394E-62F4-4D2E-9FA6-6993C1E09C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385176" y="134938"/>
                <a:ext cx="155575" cy="127000"/>
              </a:xfrm>
              <a:custGeom>
                <a:avLst/>
                <a:gdLst>
                  <a:gd name="T0" fmla="*/ 48 w 98"/>
                  <a:gd name="T1" fmla="*/ 0 h 80"/>
                  <a:gd name="T2" fmla="*/ 48 w 98"/>
                  <a:gd name="T3" fmla="*/ 0 h 80"/>
                  <a:gd name="T4" fmla="*/ 59 w 98"/>
                  <a:gd name="T5" fmla="*/ 1 h 80"/>
                  <a:gd name="T6" fmla="*/ 69 w 98"/>
                  <a:gd name="T7" fmla="*/ 3 h 80"/>
                  <a:gd name="T8" fmla="*/ 79 w 98"/>
                  <a:gd name="T9" fmla="*/ 9 h 80"/>
                  <a:gd name="T10" fmla="*/ 87 w 98"/>
                  <a:gd name="T11" fmla="*/ 15 h 80"/>
                  <a:gd name="T12" fmla="*/ 87 w 98"/>
                  <a:gd name="T13" fmla="*/ 15 h 80"/>
                  <a:gd name="T14" fmla="*/ 92 w 98"/>
                  <a:gd name="T15" fmla="*/ 21 h 80"/>
                  <a:gd name="T16" fmla="*/ 96 w 98"/>
                  <a:gd name="T17" fmla="*/ 28 h 80"/>
                  <a:gd name="T18" fmla="*/ 97 w 98"/>
                  <a:gd name="T19" fmla="*/ 34 h 80"/>
                  <a:gd name="T20" fmla="*/ 98 w 98"/>
                  <a:gd name="T21" fmla="*/ 42 h 80"/>
                  <a:gd name="T22" fmla="*/ 97 w 98"/>
                  <a:gd name="T23" fmla="*/ 49 h 80"/>
                  <a:gd name="T24" fmla="*/ 95 w 98"/>
                  <a:gd name="T25" fmla="*/ 55 h 80"/>
                  <a:gd name="T26" fmla="*/ 91 w 98"/>
                  <a:gd name="T27" fmla="*/ 61 h 80"/>
                  <a:gd name="T28" fmla="*/ 86 w 98"/>
                  <a:gd name="T29" fmla="*/ 67 h 80"/>
                  <a:gd name="T30" fmla="*/ 86 w 98"/>
                  <a:gd name="T31" fmla="*/ 67 h 80"/>
                  <a:gd name="T32" fmla="*/ 81 w 98"/>
                  <a:gd name="T33" fmla="*/ 71 h 80"/>
                  <a:gd name="T34" fmla="*/ 76 w 98"/>
                  <a:gd name="T35" fmla="*/ 74 h 80"/>
                  <a:gd name="T36" fmla="*/ 72 w 98"/>
                  <a:gd name="T37" fmla="*/ 77 h 80"/>
                  <a:gd name="T38" fmla="*/ 66 w 98"/>
                  <a:gd name="T39" fmla="*/ 78 h 80"/>
                  <a:gd name="T40" fmla="*/ 54 w 98"/>
                  <a:gd name="T41" fmla="*/ 80 h 80"/>
                  <a:gd name="T42" fmla="*/ 42 w 98"/>
                  <a:gd name="T43" fmla="*/ 80 h 80"/>
                  <a:gd name="T44" fmla="*/ 42 w 98"/>
                  <a:gd name="T45" fmla="*/ 80 h 80"/>
                  <a:gd name="T46" fmla="*/ 33 w 98"/>
                  <a:gd name="T47" fmla="*/ 79 h 80"/>
                  <a:gd name="T48" fmla="*/ 24 w 98"/>
                  <a:gd name="T49" fmla="*/ 76 h 80"/>
                  <a:gd name="T50" fmla="*/ 16 w 98"/>
                  <a:gd name="T51" fmla="*/ 72 h 80"/>
                  <a:gd name="T52" fmla="*/ 9 w 98"/>
                  <a:gd name="T53" fmla="*/ 65 h 80"/>
                  <a:gd name="T54" fmla="*/ 9 w 98"/>
                  <a:gd name="T55" fmla="*/ 65 h 80"/>
                  <a:gd name="T56" fmla="*/ 4 w 98"/>
                  <a:gd name="T57" fmla="*/ 58 h 80"/>
                  <a:gd name="T58" fmla="*/ 1 w 98"/>
                  <a:gd name="T59" fmla="*/ 51 h 80"/>
                  <a:gd name="T60" fmla="*/ 0 w 98"/>
                  <a:gd name="T61" fmla="*/ 43 h 80"/>
                  <a:gd name="T62" fmla="*/ 0 w 98"/>
                  <a:gd name="T63" fmla="*/ 36 h 80"/>
                  <a:gd name="T64" fmla="*/ 1 w 98"/>
                  <a:gd name="T65" fmla="*/ 29 h 80"/>
                  <a:gd name="T66" fmla="*/ 4 w 98"/>
                  <a:gd name="T67" fmla="*/ 22 h 80"/>
                  <a:gd name="T68" fmla="*/ 9 w 98"/>
                  <a:gd name="T69" fmla="*/ 17 h 80"/>
                  <a:gd name="T70" fmla="*/ 14 w 98"/>
                  <a:gd name="T71" fmla="*/ 11 h 80"/>
                  <a:gd name="T72" fmla="*/ 14 w 98"/>
                  <a:gd name="T73" fmla="*/ 11 h 80"/>
                  <a:gd name="T74" fmla="*/ 22 w 98"/>
                  <a:gd name="T75" fmla="*/ 6 h 80"/>
                  <a:gd name="T76" fmla="*/ 31 w 98"/>
                  <a:gd name="T77" fmla="*/ 2 h 80"/>
                  <a:gd name="T78" fmla="*/ 40 w 98"/>
                  <a:gd name="T79" fmla="*/ 1 h 80"/>
                  <a:gd name="T80" fmla="*/ 48 w 98"/>
                  <a:gd name="T81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8" h="80">
                    <a:moveTo>
                      <a:pt x="48" y="0"/>
                    </a:moveTo>
                    <a:lnTo>
                      <a:pt x="48" y="0"/>
                    </a:lnTo>
                    <a:lnTo>
                      <a:pt x="59" y="1"/>
                    </a:lnTo>
                    <a:lnTo>
                      <a:pt x="69" y="3"/>
                    </a:lnTo>
                    <a:lnTo>
                      <a:pt x="79" y="9"/>
                    </a:lnTo>
                    <a:lnTo>
                      <a:pt x="87" y="15"/>
                    </a:lnTo>
                    <a:lnTo>
                      <a:pt x="87" y="15"/>
                    </a:lnTo>
                    <a:lnTo>
                      <a:pt x="92" y="21"/>
                    </a:lnTo>
                    <a:lnTo>
                      <a:pt x="96" y="28"/>
                    </a:lnTo>
                    <a:lnTo>
                      <a:pt x="97" y="34"/>
                    </a:lnTo>
                    <a:lnTo>
                      <a:pt x="98" y="42"/>
                    </a:lnTo>
                    <a:lnTo>
                      <a:pt x="97" y="49"/>
                    </a:lnTo>
                    <a:lnTo>
                      <a:pt x="95" y="55"/>
                    </a:lnTo>
                    <a:lnTo>
                      <a:pt x="91" y="61"/>
                    </a:lnTo>
                    <a:lnTo>
                      <a:pt x="86" y="67"/>
                    </a:lnTo>
                    <a:lnTo>
                      <a:pt x="86" y="67"/>
                    </a:lnTo>
                    <a:lnTo>
                      <a:pt x="81" y="71"/>
                    </a:lnTo>
                    <a:lnTo>
                      <a:pt x="76" y="74"/>
                    </a:lnTo>
                    <a:lnTo>
                      <a:pt x="72" y="77"/>
                    </a:lnTo>
                    <a:lnTo>
                      <a:pt x="66" y="78"/>
                    </a:lnTo>
                    <a:lnTo>
                      <a:pt x="54" y="80"/>
                    </a:lnTo>
                    <a:lnTo>
                      <a:pt x="42" y="80"/>
                    </a:lnTo>
                    <a:lnTo>
                      <a:pt x="42" y="80"/>
                    </a:lnTo>
                    <a:lnTo>
                      <a:pt x="33" y="79"/>
                    </a:lnTo>
                    <a:lnTo>
                      <a:pt x="24" y="76"/>
                    </a:lnTo>
                    <a:lnTo>
                      <a:pt x="16" y="72"/>
                    </a:lnTo>
                    <a:lnTo>
                      <a:pt x="9" y="65"/>
                    </a:lnTo>
                    <a:lnTo>
                      <a:pt x="9" y="65"/>
                    </a:lnTo>
                    <a:lnTo>
                      <a:pt x="4" y="58"/>
                    </a:lnTo>
                    <a:lnTo>
                      <a:pt x="1" y="51"/>
                    </a:lnTo>
                    <a:lnTo>
                      <a:pt x="0" y="43"/>
                    </a:lnTo>
                    <a:lnTo>
                      <a:pt x="0" y="36"/>
                    </a:lnTo>
                    <a:lnTo>
                      <a:pt x="1" y="29"/>
                    </a:lnTo>
                    <a:lnTo>
                      <a:pt x="4" y="22"/>
                    </a:lnTo>
                    <a:lnTo>
                      <a:pt x="9" y="17"/>
                    </a:lnTo>
                    <a:lnTo>
                      <a:pt x="14" y="11"/>
                    </a:lnTo>
                    <a:lnTo>
                      <a:pt x="14" y="11"/>
                    </a:lnTo>
                    <a:lnTo>
                      <a:pt x="22" y="6"/>
                    </a:lnTo>
                    <a:lnTo>
                      <a:pt x="31" y="2"/>
                    </a:lnTo>
                    <a:lnTo>
                      <a:pt x="40" y="1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0CF3463A-F780-4FED-96D7-3874EDB00E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213726" y="298451"/>
                <a:ext cx="646113" cy="511175"/>
              </a:xfrm>
              <a:custGeom>
                <a:avLst/>
                <a:gdLst>
                  <a:gd name="T0" fmla="*/ 173 w 370"/>
                  <a:gd name="T1" fmla="*/ 145 h 293"/>
                  <a:gd name="T2" fmla="*/ 137 w 370"/>
                  <a:gd name="T3" fmla="*/ 53 h 293"/>
                  <a:gd name="T4" fmla="*/ 92 w 370"/>
                  <a:gd name="T5" fmla="*/ 145 h 293"/>
                  <a:gd name="T6" fmla="*/ 173 w 370"/>
                  <a:gd name="T7" fmla="*/ 145 h 293"/>
                  <a:gd name="T8" fmla="*/ 282 w 370"/>
                  <a:gd name="T9" fmla="*/ 145 h 293"/>
                  <a:gd name="T10" fmla="*/ 246 w 370"/>
                  <a:gd name="T11" fmla="*/ 54 h 293"/>
                  <a:gd name="T12" fmla="*/ 202 w 370"/>
                  <a:gd name="T13" fmla="*/ 145 h 293"/>
                  <a:gd name="T14" fmla="*/ 282 w 370"/>
                  <a:gd name="T15" fmla="*/ 145 h 293"/>
                  <a:gd name="T16" fmla="*/ 186 w 370"/>
                  <a:gd name="T17" fmla="*/ 176 h 293"/>
                  <a:gd name="T18" fmla="*/ 177 w 370"/>
                  <a:gd name="T19" fmla="*/ 195 h 293"/>
                  <a:gd name="T20" fmla="*/ 137 w 370"/>
                  <a:gd name="T21" fmla="*/ 277 h 293"/>
                  <a:gd name="T22" fmla="*/ 132 w 370"/>
                  <a:gd name="T23" fmla="*/ 293 h 293"/>
                  <a:gd name="T24" fmla="*/ 109 w 370"/>
                  <a:gd name="T25" fmla="*/ 293 h 293"/>
                  <a:gd name="T26" fmla="*/ 115 w 370"/>
                  <a:gd name="T27" fmla="*/ 282 h 293"/>
                  <a:gd name="T28" fmla="*/ 131 w 370"/>
                  <a:gd name="T29" fmla="*/ 252 h 293"/>
                  <a:gd name="T30" fmla="*/ 176 w 370"/>
                  <a:gd name="T31" fmla="*/ 159 h 293"/>
                  <a:gd name="T32" fmla="*/ 177 w 370"/>
                  <a:gd name="T33" fmla="*/ 156 h 293"/>
                  <a:gd name="T34" fmla="*/ 174 w 370"/>
                  <a:gd name="T35" fmla="*/ 156 h 293"/>
                  <a:gd name="T36" fmla="*/ 89 w 370"/>
                  <a:gd name="T37" fmla="*/ 156 h 293"/>
                  <a:gd name="T38" fmla="*/ 85 w 370"/>
                  <a:gd name="T39" fmla="*/ 158 h 293"/>
                  <a:gd name="T40" fmla="*/ 27 w 370"/>
                  <a:gd name="T41" fmla="*/ 281 h 293"/>
                  <a:gd name="T42" fmla="*/ 23 w 370"/>
                  <a:gd name="T43" fmla="*/ 293 h 293"/>
                  <a:gd name="T44" fmla="*/ 0 w 370"/>
                  <a:gd name="T45" fmla="*/ 293 h 293"/>
                  <a:gd name="T46" fmla="*/ 6 w 370"/>
                  <a:gd name="T47" fmla="*/ 282 h 293"/>
                  <a:gd name="T48" fmla="*/ 25 w 370"/>
                  <a:gd name="T49" fmla="*/ 245 h 293"/>
                  <a:gd name="T50" fmla="*/ 73 w 370"/>
                  <a:gd name="T51" fmla="*/ 147 h 293"/>
                  <a:gd name="T52" fmla="*/ 139 w 370"/>
                  <a:gd name="T53" fmla="*/ 11 h 293"/>
                  <a:gd name="T54" fmla="*/ 144 w 370"/>
                  <a:gd name="T55" fmla="*/ 0 h 293"/>
                  <a:gd name="T56" fmla="*/ 193 w 370"/>
                  <a:gd name="T57" fmla="*/ 124 h 293"/>
                  <a:gd name="T58" fmla="*/ 253 w 370"/>
                  <a:gd name="T59" fmla="*/ 0 h 293"/>
                  <a:gd name="T60" fmla="*/ 259 w 370"/>
                  <a:gd name="T61" fmla="*/ 15 h 293"/>
                  <a:gd name="T62" fmla="*/ 363 w 370"/>
                  <a:gd name="T63" fmla="*/ 278 h 293"/>
                  <a:gd name="T64" fmla="*/ 370 w 370"/>
                  <a:gd name="T65" fmla="*/ 293 h 293"/>
                  <a:gd name="T66" fmla="*/ 337 w 370"/>
                  <a:gd name="T67" fmla="*/ 293 h 293"/>
                  <a:gd name="T68" fmla="*/ 324 w 370"/>
                  <a:gd name="T69" fmla="*/ 252 h 293"/>
                  <a:gd name="T70" fmla="*/ 287 w 370"/>
                  <a:gd name="T71" fmla="*/ 156 h 293"/>
                  <a:gd name="T72" fmla="*/ 206 w 370"/>
                  <a:gd name="T73" fmla="*/ 156 h 293"/>
                  <a:gd name="T74" fmla="*/ 261 w 370"/>
                  <a:gd name="T75" fmla="*/ 293 h 293"/>
                  <a:gd name="T76" fmla="*/ 228 w 370"/>
                  <a:gd name="T77" fmla="*/ 293 h 293"/>
                  <a:gd name="T78" fmla="*/ 213 w 370"/>
                  <a:gd name="T79" fmla="*/ 247 h 293"/>
                  <a:gd name="T80" fmla="*/ 187 w 370"/>
                  <a:gd name="T81" fmla="*/ 179 h 293"/>
                  <a:gd name="T82" fmla="*/ 186 w 370"/>
                  <a:gd name="T83" fmla="*/ 176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70" h="293">
                    <a:moveTo>
                      <a:pt x="173" y="145"/>
                    </a:moveTo>
                    <a:cubicBezTo>
                      <a:pt x="161" y="115"/>
                      <a:pt x="149" y="84"/>
                      <a:pt x="137" y="53"/>
                    </a:cubicBezTo>
                    <a:cubicBezTo>
                      <a:pt x="122" y="84"/>
                      <a:pt x="107" y="115"/>
                      <a:pt x="92" y="145"/>
                    </a:cubicBezTo>
                    <a:lnTo>
                      <a:pt x="173" y="145"/>
                    </a:lnTo>
                    <a:close/>
                    <a:moveTo>
                      <a:pt x="282" y="145"/>
                    </a:moveTo>
                    <a:cubicBezTo>
                      <a:pt x="270" y="114"/>
                      <a:pt x="258" y="84"/>
                      <a:pt x="246" y="54"/>
                    </a:cubicBezTo>
                    <a:cubicBezTo>
                      <a:pt x="239" y="64"/>
                      <a:pt x="201" y="143"/>
                      <a:pt x="202" y="145"/>
                    </a:cubicBezTo>
                    <a:lnTo>
                      <a:pt x="282" y="145"/>
                    </a:lnTo>
                    <a:close/>
                    <a:moveTo>
                      <a:pt x="186" y="176"/>
                    </a:moveTo>
                    <a:cubicBezTo>
                      <a:pt x="183" y="183"/>
                      <a:pt x="180" y="189"/>
                      <a:pt x="177" y="195"/>
                    </a:cubicBezTo>
                    <a:cubicBezTo>
                      <a:pt x="164" y="222"/>
                      <a:pt x="150" y="250"/>
                      <a:pt x="137" y="277"/>
                    </a:cubicBezTo>
                    <a:cubicBezTo>
                      <a:pt x="135" y="282"/>
                      <a:pt x="134" y="288"/>
                      <a:pt x="132" y="293"/>
                    </a:cubicBezTo>
                    <a:cubicBezTo>
                      <a:pt x="109" y="293"/>
                      <a:pt x="109" y="293"/>
                      <a:pt x="109" y="293"/>
                    </a:cubicBezTo>
                    <a:cubicBezTo>
                      <a:pt x="111" y="289"/>
                      <a:pt x="113" y="286"/>
                      <a:pt x="115" y="282"/>
                    </a:cubicBezTo>
                    <a:cubicBezTo>
                      <a:pt x="121" y="272"/>
                      <a:pt x="126" y="262"/>
                      <a:pt x="131" y="252"/>
                    </a:cubicBezTo>
                    <a:cubicBezTo>
                      <a:pt x="146" y="221"/>
                      <a:pt x="161" y="190"/>
                      <a:pt x="176" y="159"/>
                    </a:cubicBezTo>
                    <a:cubicBezTo>
                      <a:pt x="176" y="158"/>
                      <a:pt x="177" y="157"/>
                      <a:pt x="177" y="156"/>
                    </a:cubicBezTo>
                    <a:cubicBezTo>
                      <a:pt x="176" y="156"/>
                      <a:pt x="175" y="156"/>
                      <a:pt x="174" y="156"/>
                    </a:cubicBezTo>
                    <a:cubicBezTo>
                      <a:pt x="146" y="156"/>
                      <a:pt x="117" y="156"/>
                      <a:pt x="89" y="156"/>
                    </a:cubicBezTo>
                    <a:cubicBezTo>
                      <a:pt x="87" y="156"/>
                      <a:pt x="86" y="156"/>
                      <a:pt x="85" y="158"/>
                    </a:cubicBezTo>
                    <a:cubicBezTo>
                      <a:pt x="66" y="199"/>
                      <a:pt x="46" y="240"/>
                      <a:pt x="27" y="281"/>
                    </a:cubicBezTo>
                    <a:cubicBezTo>
                      <a:pt x="25" y="285"/>
                      <a:pt x="24" y="289"/>
                      <a:pt x="23" y="293"/>
                    </a:cubicBezTo>
                    <a:cubicBezTo>
                      <a:pt x="0" y="293"/>
                      <a:pt x="0" y="293"/>
                      <a:pt x="0" y="293"/>
                    </a:cubicBezTo>
                    <a:cubicBezTo>
                      <a:pt x="2" y="289"/>
                      <a:pt x="4" y="286"/>
                      <a:pt x="6" y="282"/>
                    </a:cubicBezTo>
                    <a:cubicBezTo>
                      <a:pt x="12" y="270"/>
                      <a:pt x="19" y="258"/>
                      <a:pt x="25" y="245"/>
                    </a:cubicBezTo>
                    <a:cubicBezTo>
                      <a:pt x="41" y="213"/>
                      <a:pt x="57" y="180"/>
                      <a:pt x="73" y="147"/>
                    </a:cubicBezTo>
                    <a:cubicBezTo>
                      <a:pt x="95" y="102"/>
                      <a:pt x="117" y="56"/>
                      <a:pt x="139" y="11"/>
                    </a:cubicBezTo>
                    <a:cubicBezTo>
                      <a:pt x="140" y="8"/>
                      <a:pt x="142" y="4"/>
                      <a:pt x="144" y="0"/>
                    </a:cubicBezTo>
                    <a:cubicBezTo>
                      <a:pt x="161" y="42"/>
                      <a:pt x="177" y="82"/>
                      <a:pt x="193" y="124"/>
                    </a:cubicBezTo>
                    <a:cubicBezTo>
                      <a:pt x="213" y="82"/>
                      <a:pt x="233" y="42"/>
                      <a:pt x="253" y="0"/>
                    </a:cubicBezTo>
                    <a:cubicBezTo>
                      <a:pt x="255" y="6"/>
                      <a:pt x="257" y="10"/>
                      <a:pt x="259" y="15"/>
                    </a:cubicBezTo>
                    <a:cubicBezTo>
                      <a:pt x="294" y="103"/>
                      <a:pt x="328" y="190"/>
                      <a:pt x="363" y="278"/>
                    </a:cubicBezTo>
                    <a:cubicBezTo>
                      <a:pt x="365" y="283"/>
                      <a:pt x="368" y="288"/>
                      <a:pt x="370" y="293"/>
                    </a:cubicBezTo>
                    <a:cubicBezTo>
                      <a:pt x="337" y="293"/>
                      <a:pt x="337" y="293"/>
                      <a:pt x="337" y="293"/>
                    </a:cubicBezTo>
                    <a:cubicBezTo>
                      <a:pt x="336" y="278"/>
                      <a:pt x="329" y="265"/>
                      <a:pt x="324" y="252"/>
                    </a:cubicBezTo>
                    <a:cubicBezTo>
                      <a:pt x="312" y="220"/>
                      <a:pt x="299" y="188"/>
                      <a:pt x="287" y="156"/>
                    </a:cubicBezTo>
                    <a:cubicBezTo>
                      <a:pt x="206" y="156"/>
                      <a:pt x="206" y="156"/>
                      <a:pt x="206" y="156"/>
                    </a:cubicBezTo>
                    <a:cubicBezTo>
                      <a:pt x="224" y="202"/>
                      <a:pt x="241" y="248"/>
                      <a:pt x="261" y="293"/>
                    </a:cubicBezTo>
                    <a:cubicBezTo>
                      <a:pt x="228" y="293"/>
                      <a:pt x="228" y="293"/>
                      <a:pt x="228" y="293"/>
                    </a:cubicBezTo>
                    <a:cubicBezTo>
                      <a:pt x="227" y="277"/>
                      <a:pt x="219" y="262"/>
                      <a:pt x="213" y="247"/>
                    </a:cubicBezTo>
                    <a:cubicBezTo>
                      <a:pt x="205" y="224"/>
                      <a:pt x="196" y="201"/>
                      <a:pt x="187" y="179"/>
                    </a:cubicBezTo>
                    <a:cubicBezTo>
                      <a:pt x="187" y="178"/>
                      <a:pt x="186" y="177"/>
                      <a:pt x="186" y="176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dirty="0"/>
              </a:p>
            </p:txBody>
          </p:sp>
          <p:sp>
            <p:nvSpPr>
              <p:cNvPr id="15" name="Freeform 9">
                <a:extLst>
                  <a:ext uri="{FF2B5EF4-FFF2-40B4-BE49-F238E27FC236}">
                    <a16:creationId xmlns:a16="http://schemas.microsoft.com/office/drawing/2014/main" id="{FCAB8B78-7530-447D-83A5-AC0BFA545F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375651" y="136526"/>
                <a:ext cx="171450" cy="130175"/>
              </a:xfrm>
              <a:custGeom>
                <a:avLst/>
                <a:gdLst>
                  <a:gd name="T0" fmla="*/ 26 w 98"/>
                  <a:gd name="T1" fmla="*/ 36 h 75"/>
                  <a:gd name="T2" fmla="*/ 31 w 98"/>
                  <a:gd name="T3" fmla="*/ 54 h 75"/>
                  <a:gd name="T4" fmla="*/ 66 w 98"/>
                  <a:gd name="T5" fmla="*/ 58 h 75"/>
                  <a:gd name="T6" fmla="*/ 68 w 98"/>
                  <a:gd name="T7" fmla="*/ 16 h 75"/>
                  <a:gd name="T8" fmla="*/ 37 w 98"/>
                  <a:gd name="T9" fmla="*/ 12 h 75"/>
                  <a:gd name="T10" fmla="*/ 26 w 98"/>
                  <a:gd name="T11" fmla="*/ 36 h 75"/>
                  <a:gd name="T12" fmla="*/ 50 w 98"/>
                  <a:gd name="T13" fmla="*/ 0 h 75"/>
                  <a:gd name="T14" fmla="*/ 85 w 98"/>
                  <a:gd name="T15" fmla="*/ 14 h 75"/>
                  <a:gd name="T16" fmla="*/ 84 w 98"/>
                  <a:gd name="T17" fmla="*/ 61 h 75"/>
                  <a:gd name="T18" fmla="*/ 44 w 98"/>
                  <a:gd name="T19" fmla="*/ 73 h 75"/>
                  <a:gd name="T20" fmla="*/ 14 w 98"/>
                  <a:gd name="T21" fmla="*/ 59 h 75"/>
                  <a:gd name="T22" fmla="*/ 19 w 98"/>
                  <a:gd name="T23" fmla="*/ 10 h 75"/>
                  <a:gd name="T24" fmla="*/ 50 w 98"/>
                  <a:gd name="T25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" h="75">
                    <a:moveTo>
                      <a:pt x="26" y="36"/>
                    </a:moveTo>
                    <a:cubicBezTo>
                      <a:pt x="26" y="43"/>
                      <a:pt x="27" y="48"/>
                      <a:pt x="31" y="54"/>
                    </a:cubicBezTo>
                    <a:cubicBezTo>
                      <a:pt x="40" y="67"/>
                      <a:pt x="56" y="69"/>
                      <a:pt x="66" y="58"/>
                    </a:cubicBezTo>
                    <a:cubicBezTo>
                      <a:pt x="77" y="46"/>
                      <a:pt x="78" y="28"/>
                      <a:pt x="68" y="16"/>
                    </a:cubicBezTo>
                    <a:cubicBezTo>
                      <a:pt x="60" y="7"/>
                      <a:pt x="47" y="4"/>
                      <a:pt x="37" y="12"/>
                    </a:cubicBezTo>
                    <a:cubicBezTo>
                      <a:pt x="29" y="18"/>
                      <a:pt x="26" y="26"/>
                      <a:pt x="26" y="36"/>
                    </a:cubicBezTo>
                    <a:moveTo>
                      <a:pt x="50" y="0"/>
                    </a:moveTo>
                    <a:cubicBezTo>
                      <a:pt x="64" y="0"/>
                      <a:pt x="76" y="4"/>
                      <a:pt x="85" y="14"/>
                    </a:cubicBezTo>
                    <a:cubicBezTo>
                      <a:pt x="98" y="28"/>
                      <a:pt x="98" y="48"/>
                      <a:pt x="84" y="61"/>
                    </a:cubicBezTo>
                    <a:cubicBezTo>
                      <a:pt x="73" y="71"/>
                      <a:pt x="59" y="75"/>
                      <a:pt x="44" y="73"/>
                    </a:cubicBezTo>
                    <a:cubicBezTo>
                      <a:pt x="33" y="72"/>
                      <a:pt x="22" y="68"/>
                      <a:pt x="14" y="59"/>
                    </a:cubicBezTo>
                    <a:cubicBezTo>
                      <a:pt x="0" y="43"/>
                      <a:pt x="4" y="22"/>
                      <a:pt x="19" y="10"/>
                    </a:cubicBezTo>
                    <a:cubicBezTo>
                      <a:pt x="28" y="3"/>
                      <a:pt x="39" y="0"/>
                      <a:pt x="50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dirty="0"/>
              </a:p>
            </p:txBody>
          </p:sp>
        </p:grpSp>
      </p:grpSp>
      <p:sp>
        <p:nvSpPr>
          <p:cNvPr id="4" name="Dian numeron paikkamerkki 3" descr="Pag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D9553030-DA0E-469A-A148-F21CB72F827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Päivämäärän paikkamerkki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885A4C27-0E9F-402D-92A8-02EFB7F92963}" type="datetime1">
              <a:rPr lang="fi-FI" smtClean="0"/>
              <a:t>26.11.2021</a:t>
            </a:fld>
            <a:endParaRPr lang="fi-FI" dirty="0"/>
          </a:p>
        </p:txBody>
      </p:sp>
      <p:sp>
        <p:nvSpPr>
          <p:cNvPr id="19" name="Sisällön paikkamerkki 3" descr="Textbox">
            <a:extLst>
              <a:ext uri="{FF2B5EF4-FFF2-40B4-BE49-F238E27FC236}">
                <a16:creationId xmlns:a16="http://schemas.microsoft.com/office/drawing/2014/main" id="{CCAEDDE6-DE9F-4487-83D9-7655CAD6F4A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9600" y="3909053"/>
            <a:ext cx="5582411" cy="2112235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 sz="1867">
                <a:solidFill>
                  <a:schemeClr val="bg1"/>
                </a:solidFill>
              </a:defRPr>
            </a:lvl1pPr>
            <a:lvl2pPr marL="990575" indent="-380990">
              <a:buClr>
                <a:schemeClr val="tx2"/>
              </a:buClr>
              <a:buFont typeface="Arial" panose="020B0604020202020204" pitchFamily="34" charset="0"/>
              <a:buChar char="•"/>
              <a:defRPr sz="1867">
                <a:solidFill>
                  <a:schemeClr val="bg1"/>
                </a:solidFill>
              </a:defRPr>
            </a:lvl2pPr>
            <a:lvl3pPr marL="1523962" indent="-304792">
              <a:buClr>
                <a:schemeClr val="tx2"/>
              </a:buClr>
              <a:buFont typeface="Arial" panose="020B0604020202020204" pitchFamily="34" charset="0"/>
              <a:buChar char="•"/>
              <a:defRPr sz="1867">
                <a:solidFill>
                  <a:schemeClr val="bg1"/>
                </a:solidFill>
              </a:defRPr>
            </a:lvl3pPr>
            <a:lvl4pPr marL="2133547" indent="-304792">
              <a:buClr>
                <a:schemeClr val="tx2"/>
              </a:buClr>
              <a:buFont typeface="Arial" panose="020B0604020202020204" pitchFamily="34" charset="0"/>
              <a:buChar char="•"/>
              <a:defRPr sz="1867">
                <a:solidFill>
                  <a:schemeClr val="bg1"/>
                </a:solidFill>
              </a:defRPr>
            </a:lvl4pPr>
            <a:lvl5pPr marL="2743131" indent="-304792">
              <a:buClr>
                <a:schemeClr val="tx2"/>
              </a:buClr>
              <a:buFont typeface="Arial" panose="020B0604020202020204" pitchFamily="34" charset="0"/>
              <a:buChar char="•"/>
              <a:defRPr sz="1867">
                <a:solidFill>
                  <a:schemeClr val="bg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Masters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8" name="Otsikko 1" descr="Header">
            <a:extLst>
              <a:ext uri="{FF2B5EF4-FFF2-40B4-BE49-F238E27FC236}">
                <a16:creationId xmlns:a16="http://schemas.microsoft.com/office/drawing/2014/main" id="{D79BDF0B-5394-4D4F-AD9B-EC0E278808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294507"/>
            <a:ext cx="10094912" cy="2279484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title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7110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color 3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 descr="Pag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3030-DA0E-469A-A148-F21CB72F8278}" type="slidenum">
              <a:rPr lang="fi-FI" smtClean="0"/>
              <a:t>‹#›</a:t>
            </a:fld>
            <a:endParaRPr lang="fi-FI"/>
          </a:p>
        </p:txBody>
      </p:sp>
      <p:sp>
        <p:nvSpPr>
          <p:cNvPr id="2" name="Päivämäärän paikkamerkki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66DC8-2F31-46AF-9AE7-C0B02D9F4D72}" type="datetime1">
              <a:rPr lang="fi-FI" smtClean="0"/>
              <a:t>26.11.2021</a:t>
            </a:fld>
            <a:endParaRPr lang="fi-FI"/>
          </a:p>
        </p:txBody>
      </p:sp>
      <p:sp>
        <p:nvSpPr>
          <p:cNvPr id="6" name="Sisällön paikkamerkki 3" descr="Textbox">
            <a:extLst>
              <a:ext uri="{FF2B5EF4-FFF2-40B4-BE49-F238E27FC236}">
                <a16:creationId xmlns:a16="http://schemas.microsoft.com/office/drawing/2014/main" id="{64BD8270-67FE-4AC7-8700-85486DD2A4F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9600" y="3909053"/>
            <a:ext cx="5582411" cy="2112235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 sz="1867">
                <a:solidFill>
                  <a:schemeClr val="tx1"/>
                </a:solidFill>
              </a:defRPr>
            </a:lvl1pPr>
            <a:lvl2pPr marL="990575" indent="-380990">
              <a:buClr>
                <a:schemeClr val="tx2"/>
              </a:buClr>
              <a:buFont typeface="Arial" panose="020B0604020202020204" pitchFamily="34" charset="0"/>
              <a:buChar char="•"/>
              <a:defRPr sz="1867">
                <a:solidFill>
                  <a:schemeClr val="tx1"/>
                </a:solidFill>
              </a:defRPr>
            </a:lvl2pPr>
            <a:lvl3pPr marL="1523962" indent="-304792">
              <a:buClr>
                <a:schemeClr val="tx2"/>
              </a:buClr>
              <a:buFont typeface="Arial" panose="020B0604020202020204" pitchFamily="34" charset="0"/>
              <a:buChar char="•"/>
              <a:defRPr sz="1867">
                <a:solidFill>
                  <a:schemeClr val="tx1"/>
                </a:solidFill>
              </a:defRPr>
            </a:lvl3pPr>
            <a:lvl4pPr marL="2133547" indent="-304792">
              <a:buClr>
                <a:schemeClr val="tx2"/>
              </a:buClr>
              <a:buFont typeface="Arial" panose="020B0604020202020204" pitchFamily="34" charset="0"/>
              <a:buChar char="•"/>
              <a:defRPr sz="1867">
                <a:solidFill>
                  <a:schemeClr val="tx1"/>
                </a:solidFill>
              </a:defRPr>
            </a:lvl4pPr>
            <a:lvl5pPr marL="2743131" indent="-304792">
              <a:buClr>
                <a:schemeClr val="tx2"/>
              </a:buClr>
              <a:buFont typeface="Arial" panose="020B0604020202020204" pitchFamily="34" charset="0"/>
              <a:buChar char="•"/>
              <a:defRPr sz="1867">
                <a:solidFill>
                  <a:schemeClr val="tx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Masters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5" name="Otsikko 1" descr="Header">
            <a:extLst>
              <a:ext uri="{FF2B5EF4-FFF2-40B4-BE49-F238E27FC236}">
                <a16:creationId xmlns:a16="http://schemas.microsoft.com/office/drawing/2014/main" id="{91900A93-5AB7-4BF6-999E-D67833D478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294507"/>
            <a:ext cx="10094912" cy="2279484"/>
          </a:xfrm>
        </p:spPr>
        <p:txBody>
          <a:bodyPr anchor="b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title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7641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b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 descr="Pag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3030-DA0E-469A-A148-F21CB72F8278}" type="slidenum">
              <a:rPr lang="fi-FI" smtClean="0"/>
              <a:t>‹#›</a:t>
            </a:fld>
            <a:endParaRPr lang="fi-FI"/>
          </a:p>
        </p:txBody>
      </p:sp>
      <p:sp>
        <p:nvSpPr>
          <p:cNvPr id="4" name="Päivämäärän paikkamerkki 3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ED8E6-A650-4437-9268-CC4F07188739}" type="datetime1">
              <a:rPr lang="fi-FI" smtClean="0"/>
              <a:t>26.11.2021</a:t>
            </a:fld>
            <a:endParaRPr lang="fi-FI"/>
          </a:p>
        </p:txBody>
      </p:sp>
      <p:sp>
        <p:nvSpPr>
          <p:cNvPr id="2" name="Otsikko 1" descr="Header"/>
          <p:cNvSpPr>
            <a:spLocks noGrp="1"/>
          </p:cNvSpPr>
          <p:nvPr>
            <p:ph type="title"/>
          </p:nvPr>
        </p:nvSpPr>
        <p:spPr>
          <a:xfrm>
            <a:off x="963084" y="396908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sv-SE"/>
              <a:t>Klicka här för att ändra format</a:t>
            </a:r>
            <a:endParaRPr lang="fi-FI" dirty="0"/>
          </a:p>
        </p:txBody>
      </p:sp>
      <p:sp>
        <p:nvSpPr>
          <p:cNvPr id="3" name="Tekstin paikkamerkki 2" descr="Textbox"/>
          <p:cNvSpPr>
            <a:spLocks noGrp="1"/>
          </p:cNvSpPr>
          <p:nvPr>
            <p:ph type="body" idx="1" hasCustomPrompt="1"/>
          </p:nvPr>
        </p:nvSpPr>
        <p:spPr>
          <a:xfrm>
            <a:off x="963084" y="2372883"/>
            <a:ext cx="103632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1867">
                <a:solidFill>
                  <a:schemeClr val="bg2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Basic text styles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6115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n numeron paikkamerkki 6" descr="Pag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3030-DA0E-469A-A148-F21CB72F8278}" type="slidenum">
              <a:rPr lang="fi-FI" smtClean="0"/>
              <a:t>‹#›</a:t>
            </a:fld>
            <a:endParaRPr lang="fi-FI"/>
          </a:p>
        </p:txBody>
      </p:sp>
      <p:sp>
        <p:nvSpPr>
          <p:cNvPr id="5" name="Päivämäärän paikkamerkki 4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EAF3C-288D-4CD2-8261-798E95B395DE}" type="datetime1">
              <a:rPr lang="fi-FI" smtClean="0"/>
              <a:t>26.11.2021</a:t>
            </a:fld>
            <a:endParaRPr lang="fi-FI"/>
          </a:p>
        </p:txBody>
      </p:sp>
      <p:sp>
        <p:nvSpPr>
          <p:cNvPr id="4" name="Tekstin paikkamerkki 3" descr="Textbox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2" name="Otsikko 1" descr="Header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9"/>
          </a:xfrm>
        </p:spPr>
        <p:txBody>
          <a:bodyPr anchor="t"/>
          <a:lstStyle>
            <a:lvl1pPr algn="l">
              <a:defRPr sz="2667" b="1"/>
            </a:lvl1pPr>
          </a:lstStyle>
          <a:p>
            <a:r>
              <a:rPr lang="en-US" dirty="0"/>
              <a:t>Edit basic style. Click to SH.
</a:t>
            </a:r>
            <a:endParaRPr lang="fi-FI" dirty="0"/>
          </a:p>
        </p:txBody>
      </p:sp>
      <p:sp>
        <p:nvSpPr>
          <p:cNvPr id="8" name="Sisällön paikkamerkki 5" descr="Textbox">
            <a:extLst>
              <a:ext uri="{FF2B5EF4-FFF2-40B4-BE49-F238E27FC236}">
                <a16:creationId xmlns:a16="http://schemas.microsoft.com/office/drawing/2014/main" id="{E3B537AB-5039-4079-930A-2932C992620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2389717" y="597343"/>
            <a:ext cx="7315200" cy="42032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67"/>
            </a:lvl1pPr>
            <a:lvl2pPr marL="609585" indent="0">
              <a:buFontTx/>
              <a:buNone/>
              <a:defRPr sz="1867"/>
            </a:lvl2pPr>
            <a:lvl3pPr marL="1219170" indent="0">
              <a:buFontTx/>
              <a:buNone/>
              <a:defRPr sz="1867"/>
            </a:lvl3pPr>
            <a:lvl4pPr marL="1828754" indent="0">
              <a:buFontTx/>
              <a:buNone/>
              <a:defRPr sz="1867"/>
            </a:lvl4pPr>
            <a:lvl5pPr marL="2438339" indent="0">
              <a:buFontTx/>
              <a:buNone/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Basic text styles
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9724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 descr="Pager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3030-DA0E-469A-A148-F21CB72F8278}" type="slidenum">
              <a:rPr lang="fi-FI" smtClean="0"/>
              <a:t>‹#›</a:t>
            </a:fld>
            <a:endParaRPr lang="fi-FI"/>
          </a:p>
        </p:txBody>
      </p:sp>
      <p:sp>
        <p:nvSpPr>
          <p:cNvPr id="4" name="Päivämäärän paikkamerkki 3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F5233-FD82-4A99-A587-F9EBC8C68244}" type="datetime1">
              <a:rPr lang="fi-FI" smtClean="0"/>
              <a:t>26.11.2021</a:t>
            </a:fld>
            <a:endParaRPr lang="fi-FI"/>
          </a:p>
        </p:txBody>
      </p:sp>
      <p:sp>
        <p:nvSpPr>
          <p:cNvPr id="3" name="Sisällön paikkamerkki 2" descr="Textbox"/>
          <p:cNvSpPr>
            <a:spLocks noGrp="1"/>
          </p:cNvSpPr>
          <p:nvPr>
            <p:ph idx="1" hasCustomPrompt="1"/>
          </p:nvPr>
        </p:nvSpPr>
        <p:spPr>
          <a:xfrm>
            <a:off x="609600" y="2332037"/>
            <a:ext cx="10972800" cy="3689251"/>
          </a:xfrm>
        </p:spPr>
        <p:txBody>
          <a:bodyPr>
            <a:norm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Masters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2" name="Otsikko 1" descr="Header"/>
          <p:cNvSpPr>
            <a:spLocks noGrp="1"/>
          </p:cNvSpPr>
          <p:nvPr>
            <p:ph type="title" hasCustomPrompt="1"/>
          </p:nvPr>
        </p:nvSpPr>
        <p:spPr>
          <a:xfrm>
            <a:off x="609600" y="1037861"/>
            <a:ext cx="10972800" cy="1143000"/>
          </a:xfrm>
        </p:spPr>
        <p:txBody>
          <a:bodyPr anchor="t">
            <a:normAutofit/>
          </a:bodyPr>
          <a:lstStyle>
            <a:lvl1pPr>
              <a:defRPr sz="5867">
                <a:solidFill>
                  <a:schemeClr val="tx2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title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4003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 descr="Picture: two happy female students discussing about studies."/>
          <p:cNvSpPr>
            <a:spLocks noGrp="1"/>
          </p:cNvSpPr>
          <p:nvPr>
            <p:ph sz="half" idx="1" hasCustomPrompt="1"/>
          </p:nvPr>
        </p:nvSpPr>
        <p:spPr>
          <a:xfrm>
            <a:off x="0" y="0"/>
            <a:ext cx="5999989" cy="6858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i-FI" dirty="0"/>
              <a:t>Picture, 470x540px</a:t>
            </a:r>
          </a:p>
        </p:txBody>
      </p:sp>
      <p:sp>
        <p:nvSpPr>
          <p:cNvPr id="7" name="Dian numeron paikkamerkki 6" descr="Pag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3030-DA0E-469A-A148-F21CB72F8278}" type="slidenum">
              <a:rPr lang="fi-FI" smtClean="0"/>
              <a:t>‹#›</a:t>
            </a:fld>
            <a:endParaRPr lang="fi-FI"/>
          </a:p>
        </p:txBody>
      </p:sp>
      <p:sp>
        <p:nvSpPr>
          <p:cNvPr id="5" name="Päivämäärän paikkamerkki 4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0953C-89EF-4F89-A87C-3A8F6BC48CD4}" type="datetime1">
              <a:rPr lang="fi-FI" smtClean="0"/>
              <a:t>26.11.2021</a:t>
            </a:fld>
            <a:endParaRPr lang="fi-FI"/>
          </a:p>
        </p:txBody>
      </p:sp>
      <p:sp>
        <p:nvSpPr>
          <p:cNvPr id="4" name="Sisällön paikkamerkki 3" descr="Textbox"/>
          <p:cNvSpPr>
            <a:spLocks noGrp="1"/>
          </p:cNvSpPr>
          <p:nvPr>
            <p:ph sz="half" idx="2" hasCustomPrompt="1"/>
          </p:nvPr>
        </p:nvSpPr>
        <p:spPr>
          <a:xfrm>
            <a:off x="6658272" y="3332989"/>
            <a:ext cx="4520704" cy="2976331"/>
          </a:xfrm>
        </p:spPr>
        <p:txBody>
          <a:bodyPr>
            <a:normAutofit/>
          </a:bodyPr>
          <a:lstStyle>
            <a:lvl1pPr marL="457189" indent="-457189">
              <a:buClr>
                <a:schemeClr val="accent5"/>
              </a:buClr>
              <a:buFont typeface="Arial" panose="020B0604020202020204" pitchFamily="34" charset="0"/>
              <a:buChar char="•"/>
              <a:defRPr sz="1867"/>
            </a:lvl1pPr>
            <a:lvl2pPr marL="990575" indent="-380990">
              <a:buClr>
                <a:schemeClr val="accent5"/>
              </a:buClr>
              <a:buFont typeface="Arial" panose="020B0604020202020204" pitchFamily="34" charset="0"/>
              <a:buChar char="•"/>
              <a:defRPr sz="1867"/>
            </a:lvl2pPr>
            <a:lvl3pPr marL="1523962" indent="-304792">
              <a:buClr>
                <a:schemeClr val="accent5"/>
              </a:buClr>
              <a:buFont typeface="Arial" panose="020B0604020202020204" pitchFamily="34" charset="0"/>
              <a:buChar char="•"/>
              <a:defRPr sz="1867"/>
            </a:lvl3pPr>
            <a:lvl4pPr marL="2133547" indent="-304792">
              <a:buClr>
                <a:schemeClr val="accent5"/>
              </a:buClr>
              <a:buFont typeface="Arial" panose="020B0604020202020204" pitchFamily="34" charset="0"/>
              <a:buChar char="•"/>
              <a:defRPr sz="1867"/>
            </a:lvl4pPr>
            <a:lvl5pPr marL="2743131" indent="-304792">
              <a:buClr>
                <a:schemeClr val="accent5"/>
              </a:buClr>
              <a:buFont typeface="Arial" panose="020B0604020202020204" pitchFamily="34" charset="0"/>
              <a:buChar char="•"/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Masters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8" name="Otsikon paikkamerkki 1" descr="Header"/>
          <p:cNvSpPr>
            <a:spLocks noGrp="1"/>
          </p:cNvSpPr>
          <p:nvPr>
            <p:ph type="title" hasCustomPrompt="1"/>
          </p:nvPr>
        </p:nvSpPr>
        <p:spPr>
          <a:xfrm>
            <a:off x="6658272" y="1316765"/>
            <a:ext cx="5006347" cy="19424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ts val="6400"/>
              </a:lnSpc>
              <a:defRPr/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br>
              <a:rPr lang="fi-FI" dirty="0"/>
            </a:b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title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1269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ackground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3030-DA0E-469A-A148-F21CB72F8278}" type="slidenum">
              <a:rPr lang="fi-FI" smtClean="0"/>
              <a:t>‹#›</a:t>
            </a:fld>
            <a:endParaRPr lang="fi-FI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7A1AC-A934-42A5-9FFC-C8953C9D598F}" type="datetime1">
              <a:rPr lang="fi-FI" smtClean="0"/>
              <a:t>26.11.2021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2699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icture + titl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descr="Åbo Akademi University logotype">
            <a:extLst>
              <a:ext uri="{FF2B5EF4-FFF2-40B4-BE49-F238E27FC236}">
                <a16:creationId xmlns:a16="http://schemas.microsoft.com/office/drawing/2014/main" id="{34CFA9C5-2A49-4E89-8825-6BE3DD5608AE}"/>
              </a:ext>
            </a:extLst>
          </p:cNvPr>
          <p:cNvGrpSpPr/>
          <p:nvPr userDrawn="1"/>
        </p:nvGrpSpPr>
        <p:grpSpPr>
          <a:xfrm>
            <a:off x="10862736" y="179918"/>
            <a:ext cx="1030817" cy="1297517"/>
            <a:chOff x="8147051" y="134938"/>
            <a:chExt cx="773113" cy="97313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2F63E96-B0C2-43F4-BCAA-884165CD26C2}"/>
                </a:ext>
              </a:extLst>
            </p:cNvPr>
            <p:cNvGrpSpPr/>
            <p:nvPr userDrawn="1"/>
          </p:nvGrpSpPr>
          <p:grpSpPr>
            <a:xfrm>
              <a:off x="8147051" y="835026"/>
              <a:ext cx="773113" cy="273050"/>
              <a:chOff x="8147051" y="835026"/>
              <a:chExt cx="773113" cy="273050"/>
            </a:xfrm>
          </p:grpSpPr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78F39240-D668-44C4-8244-69031EB0BD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251826" y="985838"/>
                <a:ext cx="577850" cy="122238"/>
              </a:xfrm>
              <a:custGeom>
                <a:avLst/>
                <a:gdLst>
                  <a:gd name="T0" fmla="*/ 308 w 331"/>
                  <a:gd name="T1" fmla="*/ 52 h 70"/>
                  <a:gd name="T2" fmla="*/ 297 w 331"/>
                  <a:gd name="T3" fmla="*/ 62 h 70"/>
                  <a:gd name="T4" fmla="*/ 322 w 331"/>
                  <a:gd name="T5" fmla="*/ 41 h 70"/>
                  <a:gd name="T6" fmla="*/ 315 w 331"/>
                  <a:gd name="T7" fmla="*/ 36 h 70"/>
                  <a:gd name="T8" fmla="*/ 311 w 331"/>
                  <a:gd name="T9" fmla="*/ 36 h 70"/>
                  <a:gd name="T10" fmla="*/ 272 w 331"/>
                  <a:gd name="T11" fmla="*/ 9 h 70"/>
                  <a:gd name="T12" fmla="*/ 267 w 331"/>
                  <a:gd name="T13" fmla="*/ 23 h 70"/>
                  <a:gd name="T14" fmla="*/ 275 w 331"/>
                  <a:gd name="T15" fmla="*/ 51 h 70"/>
                  <a:gd name="T16" fmla="*/ 290 w 331"/>
                  <a:gd name="T17" fmla="*/ 46 h 70"/>
                  <a:gd name="T18" fmla="*/ 282 w 331"/>
                  <a:gd name="T19" fmla="*/ 23 h 70"/>
                  <a:gd name="T20" fmla="*/ 282 w 331"/>
                  <a:gd name="T21" fmla="*/ 16 h 70"/>
                  <a:gd name="T22" fmla="*/ 256 w 331"/>
                  <a:gd name="T23" fmla="*/ 0 h 70"/>
                  <a:gd name="T24" fmla="*/ 261 w 331"/>
                  <a:gd name="T25" fmla="*/ 5 h 70"/>
                  <a:gd name="T26" fmla="*/ 251 w 331"/>
                  <a:gd name="T27" fmla="*/ 16 h 70"/>
                  <a:gd name="T28" fmla="*/ 261 w 331"/>
                  <a:gd name="T29" fmla="*/ 16 h 70"/>
                  <a:gd name="T30" fmla="*/ 243 w 331"/>
                  <a:gd name="T31" fmla="*/ 42 h 70"/>
                  <a:gd name="T32" fmla="*/ 232 w 331"/>
                  <a:gd name="T33" fmla="*/ 22 h 70"/>
                  <a:gd name="T34" fmla="*/ 232 w 331"/>
                  <a:gd name="T35" fmla="*/ 15 h 70"/>
                  <a:gd name="T36" fmla="*/ 234 w 331"/>
                  <a:gd name="T37" fmla="*/ 43 h 70"/>
                  <a:gd name="T38" fmla="*/ 217 w 331"/>
                  <a:gd name="T39" fmla="*/ 51 h 70"/>
                  <a:gd name="T40" fmla="*/ 201 w 331"/>
                  <a:gd name="T41" fmla="*/ 34 h 70"/>
                  <a:gd name="T42" fmla="*/ 213 w 331"/>
                  <a:gd name="T43" fmla="*/ 24 h 70"/>
                  <a:gd name="T44" fmla="*/ 200 w 331"/>
                  <a:gd name="T45" fmla="*/ 23 h 70"/>
                  <a:gd name="T46" fmla="*/ 191 w 331"/>
                  <a:gd name="T47" fmla="*/ 16 h 70"/>
                  <a:gd name="T48" fmla="*/ 159 w 331"/>
                  <a:gd name="T49" fmla="*/ 30 h 70"/>
                  <a:gd name="T50" fmla="*/ 159 w 331"/>
                  <a:gd name="T51" fmla="*/ 30 h 70"/>
                  <a:gd name="T52" fmla="*/ 168 w 331"/>
                  <a:gd name="T53" fmla="*/ 15 h 70"/>
                  <a:gd name="T54" fmla="*/ 182 w 331"/>
                  <a:gd name="T55" fmla="*/ 51 h 70"/>
                  <a:gd name="T56" fmla="*/ 159 w 331"/>
                  <a:gd name="T57" fmla="*/ 37 h 70"/>
                  <a:gd name="T58" fmla="*/ 124 w 331"/>
                  <a:gd name="T59" fmla="*/ 53 h 70"/>
                  <a:gd name="T60" fmla="*/ 137 w 331"/>
                  <a:gd name="T61" fmla="*/ 16 h 70"/>
                  <a:gd name="T62" fmla="*/ 129 w 331"/>
                  <a:gd name="T63" fmla="*/ 44 h 70"/>
                  <a:gd name="T64" fmla="*/ 110 w 331"/>
                  <a:gd name="T65" fmla="*/ 16 h 70"/>
                  <a:gd name="T66" fmla="*/ 99 w 331"/>
                  <a:gd name="T67" fmla="*/ 10 h 70"/>
                  <a:gd name="T68" fmla="*/ 104 w 331"/>
                  <a:gd name="T69" fmla="*/ 16 h 70"/>
                  <a:gd name="T70" fmla="*/ 104 w 331"/>
                  <a:gd name="T71" fmla="*/ 53 h 70"/>
                  <a:gd name="T72" fmla="*/ 60 w 331"/>
                  <a:gd name="T73" fmla="*/ 53 h 70"/>
                  <a:gd name="T74" fmla="*/ 68 w 331"/>
                  <a:gd name="T75" fmla="*/ 22 h 70"/>
                  <a:gd name="T76" fmla="*/ 84 w 331"/>
                  <a:gd name="T77" fmla="*/ 53 h 70"/>
                  <a:gd name="T78" fmla="*/ 59 w 331"/>
                  <a:gd name="T79" fmla="*/ 21 h 70"/>
                  <a:gd name="T80" fmla="*/ 50 w 331"/>
                  <a:gd name="T81" fmla="*/ 16 h 70"/>
                  <a:gd name="T82" fmla="*/ 0 w 331"/>
                  <a:gd name="T83" fmla="*/ 1 h 70"/>
                  <a:gd name="T84" fmla="*/ 40 w 331"/>
                  <a:gd name="T85" fmla="*/ 31 h 70"/>
                  <a:gd name="T86" fmla="*/ 31 w 331"/>
                  <a:gd name="T87" fmla="*/ 31 h 70"/>
                  <a:gd name="T88" fmla="*/ 9 w 331"/>
                  <a:gd name="T89" fmla="*/ 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1" h="70">
                    <a:moveTo>
                      <a:pt x="294" y="16"/>
                    </a:moveTo>
                    <a:cubicBezTo>
                      <a:pt x="307" y="50"/>
                      <a:pt x="307" y="50"/>
                      <a:pt x="307" y="50"/>
                    </a:cubicBezTo>
                    <a:cubicBezTo>
                      <a:pt x="308" y="51"/>
                      <a:pt x="308" y="51"/>
                      <a:pt x="308" y="52"/>
                    </a:cubicBezTo>
                    <a:cubicBezTo>
                      <a:pt x="308" y="52"/>
                      <a:pt x="308" y="53"/>
                      <a:pt x="307" y="53"/>
                    </a:cubicBezTo>
                    <a:cubicBezTo>
                      <a:pt x="306" y="56"/>
                      <a:pt x="304" y="58"/>
                      <a:pt x="302" y="59"/>
                    </a:cubicBezTo>
                    <a:cubicBezTo>
                      <a:pt x="300" y="61"/>
                      <a:pt x="298" y="62"/>
                      <a:pt x="297" y="62"/>
                    </a:cubicBezTo>
                    <a:cubicBezTo>
                      <a:pt x="299" y="70"/>
                      <a:pt x="299" y="70"/>
                      <a:pt x="299" y="70"/>
                    </a:cubicBezTo>
                    <a:cubicBezTo>
                      <a:pt x="301" y="70"/>
                      <a:pt x="305" y="68"/>
                      <a:pt x="309" y="65"/>
                    </a:cubicBezTo>
                    <a:cubicBezTo>
                      <a:pt x="313" y="61"/>
                      <a:pt x="317" y="55"/>
                      <a:pt x="322" y="41"/>
                    </a:cubicBezTo>
                    <a:cubicBezTo>
                      <a:pt x="331" y="16"/>
                      <a:pt x="331" y="16"/>
                      <a:pt x="331" y="16"/>
                    </a:cubicBezTo>
                    <a:cubicBezTo>
                      <a:pt x="321" y="16"/>
                      <a:pt x="321" y="16"/>
                      <a:pt x="321" y="16"/>
                    </a:cubicBezTo>
                    <a:cubicBezTo>
                      <a:pt x="315" y="36"/>
                      <a:pt x="315" y="36"/>
                      <a:pt x="315" y="36"/>
                    </a:cubicBezTo>
                    <a:cubicBezTo>
                      <a:pt x="315" y="38"/>
                      <a:pt x="314" y="41"/>
                      <a:pt x="313" y="43"/>
                    </a:cubicBezTo>
                    <a:cubicBezTo>
                      <a:pt x="313" y="43"/>
                      <a:pt x="313" y="43"/>
                      <a:pt x="313" y="43"/>
                    </a:cubicBezTo>
                    <a:cubicBezTo>
                      <a:pt x="312" y="41"/>
                      <a:pt x="312" y="38"/>
                      <a:pt x="311" y="36"/>
                    </a:cubicBezTo>
                    <a:cubicBezTo>
                      <a:pt x="304" y="16"/>
                      <a:pt x="304" y="16"/>
                      <a:pt x="304" y="16"/>
                    </a:cubicBezTo>
                    <a:lnTo>
                      <a:pt x="294" y="16"/>
                    </a:lnTo>
                    <a:close/>
                    <a:moveTo>
                      <a:pt x="272" y="9"/>
                    </a:moveTo>
                    <a:cubicBezTo>
                      <a:pt x="272" y="16"/>
                      <a:pt x="272" y="16"/>
                      <a:pt x="272" y="16"/>
                    </a:cubicBezTo>
                    <a:cubicBezTo>
                      <a:pt x="267" y="16"/>
                      <a:pt x="267" y="16"/>
                      <a:pt x="267" y="16"/>
                    </a:cubicBezTo>
                    <a:cubicBezTo>
                      <a:pt x="267" y="23"/>
                      <a:pt x="267" y="23"/>
                      <a:pt x="267" y="23"/>
                    </a:cubicBezTo>
                    <a:cubicBezTo>
                      <a:pt x="272" y="23"/>
                      <a:pt x="272" y="23"/>
                      <a:pt x="272" y="23"/>
                    </a:cubicBezTo>
                    <a:cubicBezTo>
                      <a:pt x="272" y="40"/>
                      <a:pt x="272" y="40"/>
                      <a:pt x="272" y="40"/>
                    </a:cubicBezTo>
                    <a:cubicBezTo>
                      <a:pt x="272" y="45"/>
                      <a:pt x="273" y="49"/>
                      <a:pt x="275" y="51"/>
                    </a:cubicBezTo>
                    <a:cubicBezTo>
                      <a:pt x="277" y="53"/>
                      <a:pt x="280" y="54"/>
                      <a:pt x="283" y="54"/>
                    </a:cubicBezTo>
                    <a:cubicBezTo>
                      <a:pt x="286" y="54"/>
                      <a:pt x="289" y="53"/>
                      <a:pt x="290" y="53"/>
                    </a:cubicBezTo>
                    <a:cubicBezTo>
                      <a:pt x="290" y="46"/>
                      <a:pt x="290" y="46"/>
                      <a:pt x="290" y="46"/>
                    </a:cubicBezTo>
                    <a:cubicBezTo>
                      <a:pt x="289" y="46"/>
                      <a:pt x="288" y="46"/>
                      <a:pt x="286" y="46"/>
                    </a:cubicBezTo>
                    <a:cubicBezTo>
                      <a:pt x="283" y="46"/>
                      <a:pt x="282" y="44"/>
                      <a:pt x="282" y="39"/>
                    </a:cubicBezTo>
                    <a:cubicBezTo>
                      <a:pt x="282" y="23"/>
                      <a:pt x="282" y="23"/>
                      <a:pt x="282" y="23"/>
                    </a:cubicBezTo>
                    <a:cubicBezTo>
                      <a:pt x="291" y="23"/>
                      <a:pt x="291" y="23"/>
                      <a:pt x="291" y="23"/>
                    </a:cubicBezTo>
                    <a:cubicBezTo>
                      <a:pt x="291" y="16"/>
                      <a:pt x="291" y="16"/>
                      <a:pt x="291" y="16"/>
                    </a:cubicBezTo>
                    <a:cubicBezTo>
                      <a:pt x="282" y="16"/>
                      <a:pt x="282" y="16"/>
                      <a:pt x="282" y="16"/>
                    </a:cubicBezTo>
                    <a:cubicBezTo>
                      <a:pt x="282" y="6"/>
                      <a:pt x="282" y="6"/>
                      <a:pt x="282" y="6"/>
                    </a:cubicBezTo>
                    <a:lnTo>
                      <a:pt x="272" y="9"/>
                    </a:lnTo>
                    <a:close/>
                    <a:moveTo>
                      <a:pt x="256" y="0"/>
                    </a:moveTo>
                    <a:cubicBezTo>
                      <a:pt x="253" y="0"/>
                      <a:pt x="251" y="2"/>
                      <a:pt x="251" y="5"/>
                    </a:cubicBezTo>
                    <a:cubicBezTo>
                      <a:pt x="251" y="8"/>
                      <a:pt x="253" y="10"/>
                      <a:pt x="256" y="10"/>
                    </a:cubicBezTo>
                    <a:cubicBezTo>
                      <a:pt x="259" y="10"/>
                      <a:pt x="261" y="8"/>
                      <a:pt x="261" y="5"/>
                    </a:cubicBezTo>
                    <a:cubicBezTo>
                      <a:pt x="261" y="2"/>
                      <a:pt x="259" y="0"/>
                      <a:pt x="256" y="0"/>
                    </a:cubicBezTo>
                    <a:moveTo>
                      <a:pt x="261" y="16"/>
                    </a:moveTo>
                    <a:cubicBezTo>
                      <a:pt x="251" y="16"/>
                      <a:pt x="251" y="16"/>
                      <a:pt x="251" y="16"/>
                    </a:cubicBezTo>
                    <a:cubicBezTo>
                      <a:pt x="251" y="53"/>
                      <a:pt x="251" y="53"/>
                      <a:pt x="251" y="53"/>
                    </a:cubicBezTo>
                    <a:cubicBezTo>
                      <a:pt x="261" y="53"/>
                      <a:pt x="261" y="53"/>
                      <a:pt x="261" y="53"/>
                    </a:cubicBezTo>
                    <a:lnTo>
                      <a:pt x="261" y="16"/>
                    </a:lnTo>
                    <a:close/>
                    <a:moveTo>
                      <a:pt x="217" y="51"/>
                    </a:moveTo>
                    <a:cubicBezTo>
                      <a:pt x="220" y="53"/>
                      <a:pt x="224" y="54"/>
                      <a:pt x="228" y="54"/>
                    </a:cubicBezTo>
                    <a:cubicBezTo>
                      <a:pt x="238" y="54"/>
                      <a:pt x="243" y="49"/>
                      <a:pt x="243" y="42"/>
                    </a:cubicBezTo>
                    <a:cubicBezTo>
                      <a:pt x="243" y="37"/>
                      <a:pt x="240" y="33"/>
                      <a:pt x="233" y="31"/>
                    </a:cubicBezTo>
                    <a:cubicBezTo>
                      <a:pt x="229" y="29"/>
                      <a:pt x="227" y="28"/>
                      <a:pt x="227" y="25"/>
                    </a:cubicBezTo>
                    <a:cubicBezTo>
                      <a:pt x="227" y="23"/>
                      <a:pt x="229" y="22"/>
                      <a:pt x="232" y="22"/>
                    </a:cubicBezTo>
                    <a:cubicBezTo>
                      <a:pt x="235" y="22"/>
                      <a:pt x="238" y="23"/>
                      <a:pt x="240" y="24"/>
                    </a:cubicBezTo>
                    <a:cubicBezTo>
                      <a:pt x="242" y="17"/>
                      <a:pt x="242" y="17"/>
                      <a:pt x="242" y="17"/>
                    </a:cubicBezTo>
                    <a:cubicBezTo>
                      <a:pt x="240" y="16"/>
                      <a:pt x="236" y="15"/>
                      <a:pt x="232" y="15"/>
                    </a:cubicBezTo>
                    <a:cubicBezTo>
                      <a:pt x="223" y="15"/>
                      <a:pt x="218" y="20"/>
                      <a:pt x="218" y="27"/>
                    </a:cubicBezTo>
                    <a:cubicBezTo>
                      <a:pt x="218" y="31"/>
                      <a:pt x="221" y="35"/>
                      <a:pt x="228" y="37"/>
                    </a:cubicBezTo>
                    <a:cubicBezTo>
                      <a:pt x="233" y="39"/>
                      <a:pt x="234" y="40"/>
                      <a:pt x="234" y="43"/>
                    </a:cubicBezTo>
                    <a:cubicBezTo>
                      <a:pt x="234" y="45"/>
                      <a:pt x="232" y="47"/>
                      <a:pt x="228" y="47"/>
                    </a:cubicBezTo>
                    <a:cubicBezTo>
                      <a:pt x="225" y="47"/>
                      <a:pt x="221" y="46"/>
                      <a:pt x="219" y="44"/>
                    </a:cubicBezTo>
                    <a:lnTo>
                      <a:pt x="217" y="51"/>
                    </a:lnTo>
                    <a:close/>
                    <a:moveTo>
                      <a:pt x="192" y="53"/>
                    </a:moveTo>
                    <a:cubicBezTo>
                      <a:pt x="201" y="53"/>
                      <a:pt x="201" y="53"/>
                      <a:pt x="201" y="53"/>
                    </a:cubicBezTo>
                    <a:cubicBezTo>
                      <a:pt x="201" y="34"/>
                      <a:pt x="201" y="34"/>
                      <a:pt x="201" y="34"/>
                    </a:cubicBezTo>
                    <a:cubicBezTo>
                      <a:pt x="201" y="33"/>
                      <a:pt x="201" y="32"/>
                      <a:pt x="201" y="31"/>
                    </a:cubicBezTo>
                    <a:cubicBezTo>
                      <a:pt x="202" y="27"/>
                      <a:pt x="205" y="24"/>
                      <a:pt x="210" y="24"/>
                    </a:cubicBezTo>
                    <a:cubicBezTo>
                      <a:pt x="211" y="24"/>
                      <a:pt x="212" y="24"/>
                      <a:pt x="213" y="24"/>
                    </a:cubicBezTo>
                    <a:cubicBezTo>
                      <a:pt x="213" y="15"/>
                      <a:pt x="213" y="15"/>
                      <a:pt x="213" y="15"/>
                    </a:cubicBezTo>
                    <a:cubicBezTo>
                      <a:pt x="212" y="15"/>
                      <a:pt x="211" y="15"/>
                      <a:pt x="210" y="15"/>
                    </a:cubicBezTo>
                    <a:cubicBezTo>
                      <a:pt x="206" y="15"/>
                      <a:pt x="202" y="17"/>
                      <a:pt x="200" y="23"/>
                    </a:cubicBezTo>
                    <a:cubicBezTo>
                      <a:pt x="200" y="23"/>
                      <a:pt x="200" y="23"/>
                      <a:pt x="200" y="23"/>
                    </a:cubicBezTo>
                    <a:cubicBezTo>
                      <a:pt x="200" y="16"/>
                      <a:pt x="200" y="16"/>
                      <a:pt x="200" y="16"/>
                    </a:cubicBezTo>
                    <a:cubicBezTo>
                      <a:pt x="191" y="16"/>
                      <a:pt x="191" y="16"/>
                      <a:pt x="191" y="16"/>
                    </a:cubicBezTo>
                    <a:cubicBezTo>
                      <a:pt x="192" y="19"/>
                      <a:pt x="192" y="23"/>
                      <a:pt x="192" y="28"/>
                    </a:cubicBezTo>
                    <a:lnTo>
                      <a:pt x="192" y="53"/>
                    </a:lnTo>
                    <a:close/>
                    <a:moveTo>
                      <a:pt x="159" y="30"/>
                    </a:moveTo>
                    <a:cubicBezTo>
                      <a:pt x="159" y="27"/>
                      <a:pt x="162" y="21"/>
                      <a:pt x="167" y="21"/>
                    </a:cubicBezTo>
                    <a:cubicBezTo>
                      <a:pt x="174" y="21"/>
                      <a:pt x="175" y="27"/>
                      <a:pt x="175" y="30"/>
                    </a:cubicBezTo>
                    <a:lnTo>
                      <a:pt x="159" y="30"/>
                    </a:lnTo>
                    <a:close/>
                    <a:moveTo>
                      <a:pt x="184" y="37"/>
                    </a:moveTo>
                    <a:cubicBezTo>
                      <a:pt x="184" y="36"/>
                      <a:pt x="184" y="35"/>
                      <a:pt x="184" y="33"/>
                    </a:cubicBezTo>
                    <a:cubicBezTo>
                      <a:pt x="184" y="25"/>
                      <a:pt x="180" y="15"/>
                      <a:pt x="168" y="15"/>
                    </a:cubicBezTo>
                    <a:cubicBezTo>
                      <a:pt x="156" y="15"/>
                      <a:pt x="150" y="25"/>
                      <a:pt x="150" y="35"/>
                    </a:cubicBezTo>
                    <a:cubicBezTo>
                      <a:pt x="150" y="46"/>
                      <a:pt x="157" y="54"/>
                      <a:pt x="169" y="54"/>
                    </a:cubicBezTo>
                    <a:cubicBezTo>
                      <a:pt x="174" y="54"/>
                      <a:pt x="179" y="53"/>
                      <a:pt x="182" y="51"/>
                    </a:cubicBezTo>
                    <a:cubicBezTo>
                      <a:pt x="181" y="45"/>
                      <a:pt x="181" y="45"/>
                      <a:pt x="181" y="45"/>
                    </a:cubicBezTo>
                    <a:cubicBezTo>
                      <a:pt x="178" y="46"/>
                      <a:pt x="175" y="47"/>
                      <a:pt x="170" y="47"/>
                    </a:cubicBezTo>
                    <a:cubicBezTo>
                      <a:pt x="164" y="47"/>
                      <a:pt x="159" y="44"/>
                      <a:pt x="159" y="37"/>
                    </a:cubicBezTo>
                    <a:lnTo>
                      <a:pt x="184" y="37"/>
                    </a:lnTo>
                    <a:close/>
                    <a:moveTo>
                      <a:pt x="110" y="16"/>
                    </a:moveTo>
                    <a:cubicBezTo>
                      <a:pt x="124" y="53"/>
                      <a:pt x="124" y="53"/>
                      <a:pt x="124" y="53"/>
                    </a:cubicBezTo>
                    <a:cubicBezTo>
                      <a:pt x="133" y="53"/>
                      <a:pt x="133" y="53"/>
                      <a:pt x="133" y="53"/>
                    </a:cubicBezTo>
                    <a:cubicBezTo>
                      <a:pt x="147" y="16"/>
                      <a:pt x="147" y="16"/>
                      <a:pt x="147" y="16"/>
                    </a:cubicBezTo>
                    <a:cubicBezTo>
                      <a:pt x="137" y="16"/>
                      <a:pt x="137" y="16"/>
                      <a:pt x="137" y="16"/>
                    </a:cubicBezTo>
                    <a:cubicBezTo>
                      <a:pt x="131" y="35"/>
                      <a:pt x="131" y="35"/>
                      <a:pt x="131" y="35"/>
                    </a:cubicBezTo>
                    <a:cubicBezTo>
                      <a:pt x="130" y="38"/>
                      <a:pt x="130" y="41"/>
                      <a:pt x="129" y="44"/>
                    </a:cubicBezTo>
                    <a:cubicBezTo>
                      <a:pt x="129" y="44"/>
                      <a:pt x="129" y="44"/>
                      <a:pt x="129" y="44"/>
                    </a:cubicBezTo>
                    <a:cubicBezTo>
                      <a:pt x="128" y="41"/>
                      <a:pt x="127" y="38"/>
                      <a:pt x="126" y="35"/>
                    </a:cubicBezTo>
                    <a:cubicBezTo>
                      <a:pt x="120" y="16"/>
                      <a:pt x="120" y="16"/>
                      <a:pt x="120" y="16"/>
                    </a:cubicBezTo>
                    <a:lnTo>
                      <a:pt x="110" y="16"/>
                    </a:lnTo>
                    <a:close/>
                    <a:moveTo>
                      <a:pt x="99" y="0"/>
                    </a:moveTo>
                    <a:cubicBezTo>
                      <a:pt x="96" y="0"/>
                      <a:pt x="94" y="2"/>
                      <a:pt x="94" y="5"/>
                    </a:cubicBezTo>
                    <a:cubicBezTo>
                      <a:pt x="94" y="8"/>
                      <a:pt x="96" y="10"/>
                      <a:pt x="99" y="10"/>
                    </a:cubicBezTo>
                    <a:cubicBezTo>
                      <a:pt x="102" y="10"/>
                      <a:pt x="104" y="8"/>
                      <a:pt x="104" y="5"/>
                    </a:cubicBezTo>
                    <a:cubicBezTo>
                      <a:pt x="104" y="2"/>
                      <a:pt x="102" y="0"/>
                      <a:pt x="99" y="0"/>
                    </a:cubicBezTo>
                    <a:moveTo>
                      <a:pt x="104" y="16"/>
                    </a:moveTo>
                    <a:cubicBezTo>
                      <a:pt x="94" y="16"/>
                      <a:pt x="94" y="16"/>
                      <a:pt x="94" y="16"/>
                    </a:cubicBezTo>
                    <a:cubicBezTo>
                      <a:pt x="94" y="53"/>
                      <a:pt x="94" y="53"/>
                      <a:pt x="94" y="53"/>
                    </a:cubicBezTo>
                    <a:cubicBezTo>
                      <a:pt x="104" y="53"/>
                      <a:pt x="104" y="53"/>
                      <a:pt x="104" y="53"/>
                    </a:cubicBezTo>
                    <a:lnTo>
                      <a:pt x="104" y="16"/>
                    </a:lnTo>
                    <a:close/>
                    <a:moveTo>
                      <a:pt x="50" y="53"/>
                    </a:moveTo>
                    <a:cubicBezTo>
                      <a:pt x="60" y="53"/>
                      <a:pt x="60" y="53"/>
                      <a:pt x="60" y="53"/>
                    </a:cubicBezTo>
                    <a:cubicBezTo>
                      <a:pt x="60" y="31"/>
                      <a:pt x="60" y="31"/>
                      <a:pt x="60" y="31"/>
                    </a:cubicBezTo>
                    <a:cubicBezTo>
                      <a:pt x="60" y="30"/>
                      <a:pt x="60" y="29"/>
                      <a:pt x="60" y="28"/>
                    </a:cubicBezTo>
                    <a:cubicBezTo>
                      <a:pt x="61" y="25"/>
                      <a:pt x="64" y="22"/>
                      <a:pt x="68" y="22"/>
                    </a:cubicBezTo>
                    <a:cubicBezTo>
                      <a:pt x="73" y="22"/>
                      <a:pt x="75" y="27"/>
                      <a:pt x="75" y="32"/>
                    </a:cubicBezTo>
                    <a:cubicBezTo>
                      <a:pt x="75" y="53"/>
                      <a:pt x="75" y="53"/>
                      <a:pt x="75" y="53"/>
                    </a:cubicBezTo>
                    <a:cubicBezTo>
                      <a:pt x="84" y="53"/>
                      <a:pt x="84" y="53"/>
                      <a:pt x="84" y="53"/>
                    </a:cubicBezTo>
                    <a:cubicBezTo>
                      <a:pt x="84" y="31"/>
                      <a:pt x="84" y="31"/>
                      <a:pt x="84" y="31"/>
                    </a:cubicBezTo>
                    <a:cubicBezTo>
                      <a:pt x="84" y="19"/>
                      <a:pt x="78" y="15"/>
                      <a:pt x="71" y="15"/>
                    </a:cubicBezTo>
                    <a:cubicBezTo>
                      <a:pt x="65" y="15"/>
                      <a:pt x="61" y="18"/>
                      <a:pt x="59" y="21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19"/>
                      <a:pt x="50" y="22"/>
                      <a:pt x="50" y="27"/>
                    </a:cubicBezTo>
                    <a:lnTo>
                      <a:pt x="50" y="53"/>
                    </a:lnTo>
                    <a:close/>
                    <a:moveTo>
                      <a:pt x="0" y="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47"/>
                      <a:pt x="7" y="54"/>
                      <a:pt x="19" y="54"/>
                    </a:cubicBezTo>
                    <a:cubicBezTo>
                      <a:pt x="32" y="54"/>
                      <a:pt x="40" y="47"/>
                      <a:pt x="40" y="31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42"/>
                      <a:pt x="27" y="46"/>
                      <a:pt x="20" y="46"/>
                    </a:cubicBezTo>
                    <a:cubicBezTo>
                      <a:pt x="13" y="46"/>
                      <a:pt x="9" y="42"/>
                      <a:pt x="9" y="31"/>
                    </a:cubicBezTo>
                    <a:cubicBezTo>
                      <a:pt x="9" y="1"/>
                      <a:pt x="9" y="1"/>
                      <a:pt x="9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D11CDA68-0F15-4CA8-92CE-B405E22168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147051" y="835026"/>
                <a:ext cx="773113" cy="119063"/>
              </a:xfrm>
              <a:custGeom>
                <a:avLst/>
                <a:gdLst>
                  <a:gd name="T0" fmla="*/ 438 w 443"/>
                  <a:gd name="T1" fmla="*/ 25 h 69"/>
                  <a:gd name="T2" fmla="*/ 442 w 443"/>
                  <a:gd name="T3" fmla="*/ 31 h 69"/>
                  <a:gd name="T4" fmla="*/ 442 w 443"/>
                  <a:gd name="T5" fmla="*/ 68 h 69"/>
                  <a:gd name="T6" fmla="*/ 377 w 443"/>
                  <a:gd name="T7" fmla="*/ 68 h 69"/>
                  <a:gd name="T8" fmla="*/ 384 w 443"/>
                  <a:gd name="T9" fmla="*/ 37 h 69"/>
                  <a:gd name="T10" fmla="*/ 400 w 443"/>
                  <a:gd name="T11" fmla="*/ 68 h 69"/>
                  <a:gd name="T12" fmla="*/ 407 w 443"/>
                  <a:gd name="T13" fmla="*/ 37 h 69"/>
                  <a:gd name="T14" fmla="*/ 423 w 443"/>
                  <a:gd name="T15" fmla="*/ 68 h 69"/>
                  <a:gd name="T16" fmla="*/ 403 w 443"/>
                  <a:gd name="T17" fmla="*/ 32 h 69"/>
                  <a:gd name="T18" fmla="*/ 388 w 443"/>
                  <a:gd name="T19" fmla="*/ 30 h 69"/>
                  <a:gd name="T20" fmla="*/ 376 w 443"/>
                  <a:gd name="T21" fmla="*/ 31 h 69"/>
                  <a:gd name="T22" fmla="*/ 368 w 443"/>
                  <a:gd name="T23" fmla="*/ 68 h 69"/>
                  <a:gd name="T24" fmla="*/ 351 w 443"/>
                  <a:gd name="T25" fmla="*/ 45 h 69"/>
                  <a:gd name="T26" fmla="*/ 360 w 443"/>
                  <a:gd name="T27" fmla="*/ 48 h 69"/>
                  <a:gd name="T28" fmla="*/ 345 w 443"/>
                  <a:gd name="T29" fmla="*/ 69 h 69"/>
                  <a:gd name="T30" fmla="*/ 346 w 443"/>
                  <a:gd name="T31" fmla="*/ 62 h 69"/>
                  <a:gd name="T32" fmla="*/ 308 w 443"/>
                  <a:gd name="T33" fmla="*/ 52 h 69"/>
                  <a:gd name="T34" fmla="*/ 291 w 443"/>
                  <a:gd name="T35" fmla="*/ 49 h 69"/>
                  <a:gd name="T36" fmla="*/ 308 w 443"/>
                  <a:gd name="T37" fmla="*/ 46 h 69"/>
                  <a:gd name="T38" fmla="*/ 308 w 443"/>
                  <a:gd name="T39" fmla="*/ 35 h 69"/>
                  <a:gd name="T40" fmla="*/ 281 w 443"/>
                  <a:gd name="T41" fmla="*/ 50 h 69"/>
                  <a:gd name="T42" fmla="*/ 309 w 443"/>
                  <a:gd name="T43" fmla="*/ 62 h 69"/>
                  <a:gd name="T44" fmla="*/ 318 w 443"/>
                  <a:gd name="T45" fmla="*/ 58 h 69"/>
                  <a:gd name="T46" fmla="*/ 264 w 443"/>
                  <a:gd name="T47" fmla="*/ 55 h 69"/>
                  <a:gd name="T48" fmla="*/ 251 w 443"/>
                  <a:gd name="T49" fmla="*/ 57 h 69"/>
                  <a:gd name="T50" fmla="*/ 273 w 443"/>
                  <a:gd name="T51" fmla="*/ 46 h 69"/>
                  <a:gd name="T52" fmla="*/ 246 w 443"/>
                  <a:gd name="T53" fmla="*/ 39 h 69"/>
                  <a:gd name="T54" fmla="*/ 264 w 443"/>
                  <a:gd name="T55" fmla="*/ 44 h 69"/>
                  <a:gd name="T56" fmla="*/ 265 w 443"/>
                  <a:gd name="T57" fmla="*/ 64 h 69"/>
                  <a:gd name="T58" fmla="*/ 274 w 443"/>
                  <a:gd name="T59" fmla="*/ 68 h 69"/>
                  <a:gd name="T60" fmla="*/ 214 w 443"/>
                  <a:gd name="T61" fmla="*/ 13 h 69"/>
                  <a:gd name="T62" fmla="*/ 214 w 443"/>
                  <a:gd name="T63" fmla="*/ 68 h 69"/>
                  <a:gd name="T64" fmla="*/ 228 w 443"/>
                  <a:gd name="T65" fmla="*/ 68 h 69"/>
                  <a:gd name="T66" fmla="*/ 238 w 443"/>
                  <a:gd name="T67" fmla="*/ 31 h 69"/>
                  <a:gd name="T68" fmla="*/ 214 w 443"/>
                  <a:gd name="T69" fmla="*/ 47 h 69"/>
                  <a:gd name="T70" fmla="*/ 168 w 443"/>
                  <a:gd name="T71" fmla="*/ 46 h 69"/>
                  <a:gd name="T72" fmla="*/ 175 w 443"/>
                  <a:gd name="T73" fmla="*/ 24 h 69"/>
                  <a:gd name="T74" fmla="*/ 168 w 443"/>
                  <a:gd name="T75" fmla="*/ 46 h 69"/>
                  <a:gd name="T76" fmla="*/ 198 w 443"/>
                  <a:gd name="T77" fmla="*/ 68 h 69"/>
                  <a:gd name="T78" fmla="*/ 153 w 443"/>
                  <a:gd name="T79" fmla="*/ 68 h 69"/>
                  <a:gd name="T80" fmla="*/ 183 w 443"/>
                  <a:gd name="T81" fmla="*/ 53 h 69"/>
                  <a:gd name="T82" fmla="*/ 114 w 443"/>
                  <a:gd name="T83" fmla="*/ 62 h 69"/>
                  <a:gd name="T84" fmla="*/ 114 w 443"/>
                  <a:gd name="T85" fmla="*/ 30 h 69"/>
                  <a:gd name="T86" fmla="*/ 132 w 443"/>
                  <a:gd name="T87" fmla="*/ 49 h 69"/>
                  <a:gd name="T88" fmla="*/ 62 w 443"/>
                  <a:gd name="T89" fmla="*/ 44 h 69"/>
                  <a:gd name="T90" fmla="*/ 70 w 443"/>
                  <a:gd name="T91" fmla="*/ 61 h 69"/>
                  <a:gd name="T92" fmla="*/ 61 w 443"/>
                  <a:gd name="T93" fmla="*/ 47 h 69"/>
                  <a:gd name="T94" fmla="*/ 60 w 443"/>
                  <a:gd name="T95" fmla="*/ 68 h 69"/>
                  <a:gd name="T96" fmla="*/ 72 w 443"/>
                  <a:gd name="T97" fmla="*/ 69 h 69"/>
                  <a:gd name="T98" fmla="*/ 62 w 443"/>
                  <a:gd name="T99" fmla="*/ 36 h 69"/>
                  <a:gd name="T100" fmla="*/ 52 w 443"/>
                  <a:gd name="T101" fmla="*/ 13 h 69"/>
                  <a:gd name="T102" fmla="*/ 26 w 443"/>
                  <a:gd name="T103" fmla="*/ 7 h 69"/>
                  <a:gd name="T104" fmla="*/ 23 w 443"/>
                  <a:gd name="T105" fmla="*/ 3 h 69"/>
                  <a:gd name="T106" fmla="*/ 23 w 443"/>
                  <a:gd name="T107" fmla="*/ 14 h 69"/>
                  <a:gd name="T108" fmla="*/ 16 w 443"/>
                  <a:gd name="T109" fmla="*/ 46 h 69"/>
                  <a:gd name="T110" fmla="*/ 22 w 443"/>
                  <a:gd name="T111" fmla="*/ 24 h 69"/>
                  <a:gd name="T112" fmla="*/ 16 w 443"/>
                  <a:gd name="T113" fmla="*/ 46 h 69"/>
                  <a:gd name="T114" fmla="*/ 45 w 443"/>
                  <a:gd name="T115" fmla="*/ 68 h 69"/>
                  <a:gd name="T116" fmla="*/ 0 w 443"/>
                  <a:gd name="T117" fmla="*/ 68 h 69"/>
                  <a:gd name="T118" fmla="*/ 31 w 443"/>
                  <a:gd name="T119" fmla="*/ 5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43" h="69">
                    <a:moveTo>
                      <a:pt x="438" y="15"/>
                    </a:moveTo>
                    <a:cubicBezTo>
                      <a:pt x="434" y="15"/>
                      <a:pt x="432" y="17"/>
                      <a:pt x="432" y="20"/>
                    </a:cubicBezTo>
                    <a:cubicBezTo>
                      <a:pt x="432" y="23"/>
                      <a:pt x="434" y="25"/>
                      <a:pt x="438" y="25"/>
                    </a:cubicBezTo>
                    <a:cubicBezTo>
                      <a:pt x="441" y="25"/>
                      <a:pt x="443" y="23"/>
                      <a:pt x="443" y="20"/>
                    </a:cubicBezTo>
                    <a:cubicBezTo>
                      <a:pt x="443" y="17"/>
                      <a:pt x="441" y="15"/>
                      <a:pt x="438" y="15"/>
                    </a:cubicBezTo>
                    <a:moveTo>
                      <a:pt x="442" y="31"/>
                    </a:moveTo>
                    <a:cubicBezTo>
                      <a:pt x="433" y="31"/>
                      <a:pt x="433" y="31"/>
                      <a:pt x="433" y="31"/>
                    </a:cubicBezTo>
                    <a:cubicBezTo>
                      <a:pt x="433" y="68"/>
                      <a:pt x="433" y="68"/>
                      <a:pt x="433" y="68"/>
                    </a:cubicBezTo>
                    <a:cubicBezTo>
                      <a:pt x="442" y="68"/>
                      <a:pt x="442" y="68"/>
                      <a:pt x="442" y="68"/>
                    </a:cubicBezTo>
                    <a:lnTo>
                      <a:pt x="442" y="31"/>
                    </a:lnTo>
                    <a:close/>
                    <a:moveTo>
                      <a:pt x="368" y="68"/>
                    </a:moveTo>
                    <a:cubicBezTo>
                      <a:pt x="377" y="68"/>
                      <a:pt x="377" y="68"/>
                      <a:pt x="377" y="68"/>
                    </a:cubicBezTo>
                    <a:cubicBezTo>
                      <a:pt x="377" y="46"/>
                      <a:pt x="377" y="46"/>
                      <a:pt x="377" y="46"/>
                    </a:cubicBezTo>
                    <a:cubicBezTo>
                      <a:pt x="377" y="45"/>
                      <a:pt x="377" y="44"/>
                      <a:pt x="377" y="43"/>
                    </a:cubicBezTo>
                    <a:cubicBezTo>
                      <a:pt x="378" y="40"/>
                      <a:pt x="381" y="37"/>
                      <a:pt x="384" y="37"/>
                    </a:cubicBezTo>
                    <a:cubicBezTo>
                      <a:pt x="389" y="37"/>
                      <a:pt x="391" y="41"/>
                      <a:pt x="391" y="46"/>
                    </a:cubicBezTo>
                    <a:cubicBezTo>
                      <a:pt x="391" y="68"/>
                      <a:pt x="391" y="68"/>
                      <a:pt x="391" y="68"/>
                    </a:cubicBezTo>
                    <a:cubicBezTo>
                      <a:pt x="400" y="68"/>
                      <a:pt x="400" y="68"/>
                      <a:pt x="400" y="68"/>
                    </a:cubicBezTo>
                    <a:cubicBezTo>
                      <a:pt x="400" y="46"/>
                      <a:pt x="400" y="46"/>
                      <a:pt x="400" y="46"/>
                    </a:cubicBezTo>
                    <a:cubicBezTo>
                      <a:pt x="400" y="45"/>
                      <a:pt x="400" y="43"/>
                      <a:pt x="400" y="42"/>
                    </a:cubicBezTo>
                    <a:cubicBezTo>
                      <a:pt x="401" y="40"/>
                      <a:pt x="404" y="37"/>
                      <a:pt x="407" y="37"/>
                    </a:cubicBezTo>
                    <a:cubicBezTo>
                      <a:pt x="411" y="37"/>
                      <a:pt x="414" y="41"/>
                      <a:pt x="414" y="47"/>
                    </a:cubicBezTo>
                    <a:cubicBezTo>
                      <a:pt x="414" y="68"/>
                      <a:pt x="414" y="68"/>
                      <a:pt x="414" y="68"/>
                    </a:cubicBezTo>
                    <a:cubicBezTo>
                      <a:pt x="423" y="68"/>
                      <a:pt x="423" y="68"/>
                      <a:pt x="423" y="68"/>
                    </a:cubicBezTo>
                    <a:cubicBezTo>
                      <a:pt x="423" y="46"/>
                      <a:pt x="423" y="46"/>
                      <a:pt x="423" y="46"/>
                    </a:cubicBezTo>
                    <a:cubicBezTo>
                      <a:pt x="423" y="34"/>
                      <a:pt x="417" y="30"/>
                      <a:pt x="410" y="30"/>
                    </a:cubicBezTo>
                    <a:cubicBezTo>
                      <a:pt x="407" y="30"/>
                      <a:pt x="405" y="31"/>
                      <a:pt x="403" y="32"/>
                    </a:cubicBezTo>
                    <a:cubicBezTo>
                      <a:pt x="401" y="33"/>
                      <a:pt x="400" y="35"/>
                      <a:pt x="398" y="37"/>
                    </a:cubicBezTo>
                    <a:cubicBezTo>
                      <a:pt x="398" y="37"/>
                      <a:pt x="398" y="37"/>
                      <a:pt x="398" y="37"/>
                    </a:cubicBezTo>
                    <a:cubicBezTo>
                      <a:pt x="396" y="33"/>
                      <a:pt x="393" y="30"/>
                      <a:pt x="388" y="30"/>
                    </a:cubicBezTo>
                    <a:cubicBezTo>
                      <a:pt x="381" y="30"/>
                      <a:pt x="378" y="33"/>
                      <a:pt x="376" y="36"/>
                    </a:cubicBezTo>
                    <a:cubicBezTo>
                      <a:pt x="376" y="36"/>
                      <a:pt x="376" y="36"/>
                      <a:pt x="376" y="36"/>
                    </a:cubicBezTo>
                    <a:cubicBezTo>
                      <a:pt x="376" y="31"/>
                      <a:pt x="376" y="31"/>
                      <a:pt x="376" y="31"/>
                    </a:cubicBezTo>
                    <a:cubicBezTo>
                      <a:pt x="367" y="31"/>
                      <a:pt x="367" y="31"/>
                      <a:pt x="367" y="31"/>
                    </a:cubicBezTo>
                    <a:cubicBezTo>
                      <a:pt x="368" y="34"/>
                      <a:pt x="368" y="37"/>
                      <a:pt x="368" y="42"/>
                    </a:cubicBezTo>
                    <a:lnTo>
                      <a:pt x="368" y="68"/>
                    </a:lnTo>
                    <a:close/>
                    <a:moveTo>
                      <a:pt x="335" y="45"/>
                    </a:moveTo>
                    <a:cubicBezTo>
                      <a:pt x="335" y="42"/>
                      <a:pt x="338" y="36"/>
                      <a:pt x="343" y="36"/>
                    </a:cubicBezTo>
                    <a:cubicBezTo>
                      <a:pt x="350" y="36"/>
                      <a:pt x="351" y="42"/>
                      <a:pt x="351" y="45"/>
                    </a:cubicBezTo>
                    <a:lnTo>
                      <a:pt x="335" y="45"/>
                    </a:lnTo>
                    <a:close/>
                    <a:moveTo>
                      <a:pt x="360" y="52"/>
                    </a:moveTo>
                    <a:cubicBezTo>
                      <a:pt x="360" y="51"/>
                      <a:pt x="360" y="50"/>
                      <a:pt x="360" y="48"/>
                    </a:cubicBezTo>
                    <a:cubicBezTo>
                      <a:pt x="360" y="40"/>
                      <a:pt x="356" y="30"/>
                      <a:pt x="344" y="30"/>
                    </a:cubicBezTo>
                    <a:cubicBezTo>
                      <a:pt x="332" y="30"/>
                      <a:pt x="326" y="40"/>
                      <a:pt x="326" y="50"/>
                    </a:cubicBezTo>
                    <a:cubicBezTo>
                      <a:pt x="326" y="61"/>
                      <a:pt x="333" y="69"/>
                      <a:pt x="345" y="69"/>
                    </a:cubicBezTo>
                    <a:cubicBezTo>
                      <a:pt x="350" y="69"/>
                      <a:pt x="355" y="68"/>
                      <a:pt x="358" y="66"/>
                    </a:cubicBezTo>
                    <a:cubicBezTo>
                      <a:pt x="357" y="60"/>
                      <a:pt x="357" y="60"/>
                      <a:pt x="357" y="60"/>
                    </a:cubicBezTo>
                    <a:cubicBezTo>
                      <a:pt x="354" y="61"/>
                      <a:pt x="351" y="62"/>
                      <a:pt x="346" y="62"/>
                    </a:cubicBezTo>
                    <a:cubicBezTo>
                      <a:pt x="340" y="62"/>
                      <a:pt x="335" y="59"/>
                      <a:pt x="335" y="52"/>
                    </a:cubicBezTo>
                    <a:lnTo>
                      <a:pt x="360" y="52"/>
                    </a:lnTo>
                    <a:close/>
                    <a:moveTo>
                      <a:pt x="308" y="52"/>
                    </a:moveTo>
                    <a:cubicBezTo>
                      <a:pt x="308" y="53"/>
                      <a:pt x="308" y="54"/>
                      <a:pt x="308" y="55"/>
                    </a:cubicBezTo>
                    <a:cubicBezTo>
                      <a:pt x="307" y="59"/>
                      <a:pt x="304" y="61"/>
                      <a:pt x="300" y="61"/>
                    </a:cubicBezTo>
                    <a:cubicBezTo>
                      <a:pt x="294" y="61"/>
                      <a:pt x="291" y="56"/>
                      <a:pt x="291" y="49"/>
                    </a:cubicBezTo>
                    <a:cubicBezTo>
                      <a:pt x="291" y="42"/>
                      <a:pt x="294" y="37"/>
                      <a:pt x="300" y="37"/>
                    </a:cubicBezTo>
                    <a:cubicBezTo>
                      <a:pt x="304" y="37"/>
                      <a:pt x="307" y="40"/>
                      <a:pt x="308" y="44"/>
                    </a:cubicBezTo>
                    <a:cubicBezTo>
                      <a:pt x="308" y="45"/>
                      <a:pt x="308" y="45"/>
                      <a:pt x="308" y="46"/>
                    </a:cubicBezTo>
                    <a:lnTo>
                      <a:pt x="308" y="52"/>
                    </a:lnTo>
                    <a:close/>
                    <a:moveTo>
                      <a:pt x="308" y="13"/>
                    </a:moveTo>
                    <a:cubicBezTo>
                      <a:pt x="308" y="35"/>
                      <a:pt x="308" y="35"/>
                      <a:pt x="308" y="35"/>
                    </a:cubicBezTo>
                    <a:cubicBezTo>
                      <a:pt x="308" y="35"/>
                      <a:pt x="308" y="35"/>
                      <a:pt x="308" y="35"/>
                    </a:cubicBezTo>
                    <a:cubicBezTo>
                      <a:pt x="307" y="32"/>
                      <a:pt x="303" y="30"/>
                      <a:pt x="298" y="30"/>
                    </a:cubicBezTo>
                    <a:cubicBezTo>
                      <a:pt x="289" y="30"/>
                      <a:pt x="281" y="37"/>
                      <a:pt x="281" y="50"/>
                    </a:cubicBezTo>
                    <a:cubicBezTo>
                      <a:pt x="281" y="61"/>
                      <a:pt x="288" y="69"/>
                      <a:pt x="297" y="69"/>
                    </a:cubicBezTo>
                    <a:cubicBezTo>
                      <a:pt x="303" y="69"/>
                      <a:pt x="307" y="66"/>
                      <a:pt x="309" y="62"/>
                    </a:cubicBezTo>
                    <a:cubicBezTo>
                      <a:pt x="309" y="62"/>
                      <a:pt x="309" y="62"/>
                      <a:pt x="309" y="62"/>
                    </a:cubicBezTo>
                    <a:cubicBezTo>
                      <a:pt x="310" y="68"/>
                      <a:pt x="310" y="68"/>
                      <a:pt x="310" y="68"/>
                    </a:cubicBezTo>
                    <a:cubicBezTo>
                      <a:pt x="318" y="68"/>
                      <a:pt x="318" y="68"/>
                      <a:pt x="318" y="68"/>
                    </a:cubicBezTo>
                    <a:cubicBezTo>
                      <a:pt x="318" y="65"/>
                      <a:pt x="318" y="61"/>
                      <a:pt x="318" y="58"/>
                    </a:cubicBezTo>
                    <a:cubicBezTo>
                      <a:pt x="318" y="13"/>
                      <a:pt x="318" y="13"/>
                      <a:pt x="318" y="13"/>
                    </a:cubicBezTo>
                    <a:lnTo>
                      <a:pt x="308" y="13"/>
                    </a:lnTo>
                    <a:close/>
                    <a:moveTo>
                      <a:pt x="264" y="55"/>
                    </a:moveTo>
                    <a:cubicBezTo>
                      <a:pt x="264" y="56"/>
                      <a:pt x="264" y="56"/>
                      <a:pt x="264" y="57"/>
                    </a:cubicBezTo>
                    <a:cubicBezTo>
                      <a:pt x="263" y="60"/>
                      <a:pt x="260" y="62"/>
                      <a:pt x="257" y="62"/>
                    </a:cubicBezTo>
                    <a:cubicBezTo>
                      <a:pt x="254" y="62"/>
                      <a:pt x="251" y="60"/>
                      <a:pt x="251" y="57"/>
                    </a:cubicBezTo>
                    <a:cubicBezTo>
                      <a:pt x="251" y="51"/>
                      <a:pt x="258" y="50"/>
                      <a:pt x="264" y="50"/>
                    </a:cubicBezTo>
                    <a:lnTo>
                      <a:pt x="264" y="55"/>
                    </a:lnTo>
                    <a:close/>
                    <a:moveTo>
                      <a:pt x="273" y="46"/>
                    </a:moveTo>
                    <a:cubicBezTo>
                      <a:pt x="273" y="37"/>
                      <a:pt x="270" y="30"/>
                      <a:pt x="258" y="30"/>
                    </a:cubicBezTo>
                    <a:cubicBezTo>
                      <a:pt x="252" y="30"/>
                      <a:pt x="247" y="31"/>
                      <a:pt x="245" y="33"/>
                    </a:cubicBezTo>
                    <a:cubicBezTo>
                      <a:pt x="246" y="39"/>
                      <a:pt x="246" y="39"/>
                      <a:pt x="246" y="39"/>
                    </a:cubicBezTo>
                    <a:cubicBezTo>
                      <a:pt x="249" y="38"/>
                      <a:pt x="253" y="36"/>
                      <a:pt x="256" y="36"/>
                    </a:cubicBezTo>
                    <a:cubicBezTo>
                      <a:pt x="263" y="36"/>
                      <a:pt x="264" y="41"/>
                      <a:pt x="264" y="43"/>
                    </a:cubicBezTo>
                    <a:cubicBezTo>
                      <a:pt x="264" y="44"/>
                      <a:pt x="264" y="44"/>
                      <a:pt x="264" y="44"/>
                    </a:cubicBezTo>
                    <a:cubicBezTo>
                      <a:pt x="250" y="44"/>
                      <a:pt x="242" y="48"/>
                      <a:pt x="242" y="58"/>
                    </a:cubicBezTo>
                    <a:cubicBezTo>
                      <a:pt x="242" y="63"/>
                      <a:pt x="246" y="69"/>
                      <a:pt x="254" y="69"/>
                    </a:cubicBezTo>
                    <a:cubicBezTo>
                      <a:pt x="258" y="69"/>
                      <a:pt x="262" y="67"/>
                      <a:pt x="265" y="64"/>
                    </a:cubicBezTo>
                    <a:cubicBezTo>
                      <a:pt x="265" y="64"/>
                      <a:pt x="265" y="64"/>
                      <a:pt x="265" y="64"/>
                    </a:cubicBezTo>
                    <a:cubicBezTo>
                      <a:pt x="265" y="68"/>
                      <a:pt x="265" y="68"/>
                      <a:pt x="265" y="68"/>
                    </a:cubicBezTo>
                    <a:cubicBezTo>
                      <a:pt x="274" y="68"/>
                      <a:pt x="274" y="68"/>
                      <a:pt x="274" y="68"/>
                    </a:cubicBezTo>
                    <a:cubicBezTo>
                      <a:pt x="274" y="66"/>
                      <a:pt x="273" y="62"/>
                      <a:pt x="273" y="59"/>
                    </a:cubicBezTo>
                    <a:lnTo>
                      <a:pt x="273" y="46"/>
                    </a:lnTo>
                    <a:close/>
                    <a:moveTo>
                      <a:pt x="214" y="13"/>
                    </a:moveTo>
                    <a:cubicBezTo>
                      <a:pt x="205" y="13"/>
                      <a:pt x="205" y="13"/>
                      <a:pt x="205" y="13"/>
                    </a:cubicBezTo>
                    <a:cubicBezTo>
                      <a:pt x="205" y="68"/>
                      <a:pt x="205" y="68"/>
                      <a:pt x="205" y="68"/>
                    </a:cubicBezTo>
                    <a:cubicBezTo>
                      <a:pt x="214" y="68"/>
                      <a:pt x="214" y="68"/>
                      <a:pt x="214" y="68"/>
                    </a:cubicBezTo>
                    <a:cubicBezTo>
                      <a:pt x="214" y="55"/>
                      <a:pt x="214" y="55"/>
                      <a:pt x="214" y="55"/>
                    </a:cubicBezTo>
                    <a:cubicBezTo>
                      <a:pt x="217" y="52"/>
                      <a:pt x="217" y="52"/>
                      <a:pt x="217" y="52"/>
                    </a:cubicBezTo>
                    <a:cubicBezTo>
                      <a:pt x="228" y="68"/>
                      <a:pt x="228" y="68"/>
                      <a:pt x="228" y="68"/>
                    </a:cubicBezTo>
                    <a:cubicBezTo>
                      <a:pt x="240" y="68"/>
                      <a:pt x="240" y="68"/>
                      <a:pt x="240" y="68"/>
                    </a:cubicBezTo>
                    <a:cubicBezTo>
                      <a:pt x="224" y="46"/>
                      <a:pt x="224" y="46"/>
                      <a:pt x="224" y="46"/>
                    </a:cubicBezTo>
                    <a:cubicBezTo>
                      <a:pt x="238" y="31"/>
                      <a:pt x="238" y="31"/>
                      <a:pt x="238" y="31"/>
                    </a:cubicBezTo>
                    <a:cubicBezTo>
                      <a:pt x="226" y="31"/>
                      <a:pt x="226" y="31"/>
                      <a:pt x="226" y="31"/>
                    </a:cubicBezTo>
                    <a:cubicBezTo>
                      <a:pt x="217" y="43"/>
                      <a:pt x="217" y="43"/>
                      <a:pt x="217" y="43"/>
                    </a:cubicBezTo>
                    <a:cubicBezTo>
                      <a:pt x="216" y="44"/>
                      <a:pt x="215" y="46"/>
                      <a:pt x="214" y="47"/>
                    </a:cubicBezTo>
                    <a:cubicBezTo>
                      <a:pt x="214" y="47"/>
                      <a:pt x="214" y="47"/>
                      <a:pt x="214" y="47"/>
                    </a:cubicBezTo>
                    <a:lnTo>
                      <a:pt x="214" y="13"/>
                    </a:lnTo>
                    <a:close/>
                    <a:moveTo>
                      <a:pt x="168" y="46"/>
                    </a:moveTo>
                    <a:cubicBezTo>
                      <a:pt x="172" y="33"/>
                      <a:pt x="172" y="33"/>
                      <a:pt x="172" y="33"/>
                    </a:cubicBezTo>
                    <a:cubicBezTo>
                      <a:pt x="173" y="30"/>
                      <a:pt x="174" y="27"/>
                      <a:pt x="175" y="24"/>
                    </a:cubicBezTo>
                    <a:cubicBezTo>
                      <a:pt x="175" y="24"/>
                      <a:pt x="175" y="24"/>
                      <a:pt x="175" y="24"/>
                    </a:cubicBezTo>
                    <a:cubicBezTo>
                      <a:pt x="176" y="27"/>
                      <a:pt x="177" y="30"/>
                      <a:pt x="178" y="33"/>
                    </a:cubicBezTo>
                    <a:cubicBezTo>
                      <a:pt x="182" y="46"/>
                      <a:pt x="182" y="46"/>
                      <a:pt x="182" y="46"/>
                    </a:cubicBezTo>
                    <a:lnTo>
                      <a:pt x="168" y="46"/>
                    </a:lnTo>
                    <a:close/>
                    <a:moveTo>
                      <a:pt x="183" y="53"/>
                    </a:moveTo>
                    <a:cubicBezTo>
                      <a:pt x="188" y="68"/>
                      <a:pt x="188" y="68"/>
                      <a:pt x="188" y="68"/>
                    </a:cubicBezTo>
                    <a:cubicBezTo>
                      <a:pt x="198" y="68"/>
                      <a:pt x="198" y="68"/>
                      <a:pt x="198" y="68"/>
                    </a:cubicBezTo>
                    <a:cubicBezTo>
                      <a:pt x="181" y="16"/>
                      <a:pt x="181" y="16"/>
                      <a:pt x="181" y="16"/>
                    </a:cubicBezTo>
                    <a:cubicBezTo>
                      <a:pt x="169" y="16"/>
                      <a:pt x="169" y="16"/>
                      <a:pt x="169" y="16"/>
                    </a:cubicBezTo>
                    <a:cubicBezTo>
                      <a:pt x="153" y="68"/>
                      <a:pt x="153" y="68"/>
                      <a:pt x="153" y="68"/>
                    </a:cubicBezTo>
                    <a:cubicBezTo>
                      <a:pt x="162" y="68"/>
                      <a:pt x="162" y="68"/>
                      <a:pt x="162" y="68"/>
                    </a:cubicBezTo>
                    <a:cubicBezTo>
                      <a:pt x="167" y="53"/>
                      <a:pt x="167" y="53"/>
                      <a:pt x="167" y="53"/>
                    </a:cubicBezTo>
                    <a:lnTo>
                      <a:pt x="183" y="53"/>
                    </a:lnTo>
                    <a:close/>
                    <a:moveTo>
                      <a:pt x="114" y="37"/>
                    </a:moveTo>
                    <a:cubicBezTo>
                      <a:pt x="120" y="37"/>
                      <a:pt x="123" y="43"/>
                      <a:pt x="123" y="49"/>
                    </a:cubicBezTo>
                    <a:cubicBezTo>
                      <a:pt x="123" y="57"/>
                      <a:pt x="119" y="62"/>
                      <a:pt x="114" y="62"/>
                    </a:cubicBezTo>
                    <a:cubicBezTo>
                      <a:pt x="108" y="62"/>
                      <a:pt x="104" y="57"/>
                      <a:pt x="104" y="49"/>
                    </a:cubicBezTo>
                    <a:cubicBezTo>
                      <a:pt x="104" y="43"/>
                      <a:pt x="107" y="37"/>
                      <a:pt x="114" y="37"/>
                    </a:cubicBezTo>
                    <a:moveTo>
                      <a:pt x="114" y="30"/>
                    </a:moveTo>
                    <a:cubicBezTo>
                      <a:pt x="103" y="30"/>
                      <a:pt x="94" y="37"/>
                      <a:pt x="94" y="50"/>
                    </a:cubicBezTo>
                    <a:cubicBezTo>
                      <a:pt x="94" y="62"/>
                      <a:pt x="103" y="69"/>
                      <a:pt x="113" y="69"/>
                    </a:cubicBezTo>
                    <a:cubicBezTo>
                      <a:pt x="123" y="69"/>
                      <a:pt x="132" y="63"/>
                      <a:pt x="132" y="49"/>
                    </a:cubicBezTo>
                    <a:cubicBezTo>
                      <a:pt x="132" y="38"/>
                      <a:pt x="125" y="30"/>
                      <a:pt x="114" y="30"/>
                    </a:cubicBezTo>
                    <a:moveTo>
                      <a:pt x="61" y="47"/>
                    </a:moveTo>
                    <a:cubicBezTo>
                      <a:pt x="61" y="46"/>
                      <a:pt x="62" y="45"/>
                      <a:pt x="62" y="44"/>
                    </a:cubicBezTo>
                    <a:cubicBezTo>
                      <a:pt x="63" y="40"/>
                      <a:pt x="66" y="37"/>
                      <a:pt x="70" y="37"/>
                    </a:cubicBezTo>
                    <a:cubicBezTo>
                      <a:pt x="76" y="37"/>
                      <a:pt x="79" y="43"/>
                      <a:pt x="79" y="49"/>
                    </a:cubicBezTo>
                    <a:cubicBezTo>
                      <a:pt x="79" y="57"/>
                      <a:pt x="76" y="61"/>
                      <a:pt x="70" y="61"/>
                    </a:cubicBezTo>
                    <a:cubicBezTo>
                      <a:pt x="66" y="61"/>
                      <a:pt x="63" y="59"/>
                      <a:pt x="62" y="55"/>
                    </a:cubicBezTo>
                    <a:cubicBezTo>
                      <a:pt x="61" y="54"/>
                      <a:pt x="61" y="53"/>
                      <a:pt x="61" y="53"/>
                    </a:cubicBezTo>
                    <a:lnTo>
                      <a:pt x="61" y="47"/>
                    </a:lnTo>
                    <a:close/>
                    <a:moveTo>
                      <a:pt x="52" y="58"/>
                    </a:moveTo>
                    <a:cubicBezTo>
                      <a:pt x="52" y="61"/>
                      <a:pt x="52" y="65"/>
                      <a:pt x="52" y="68"/>
                    </a:cubicBezTo>
                    <a:cubicBezTo>
                      <a:pt x="60" y="68"/>
                      <a:pt x="60" y="68"/>
                      <a:pt x="60" y="68"/>
                    </a:cubicBezTo>
                    <a:cubicBezTo>
                      <a:pt x="60" y="62"/>
                      <a:pt x="60" y="62"/>
                      <a:pt x="60" y="62"/>
                    </a:cubicBezTo>
                    <a:cubicBezTo>
                      <a:pt x="60" y="62"/>
                      <a:pt x="60" y="62"/>
                      <a:pt x="60" y="62"/>
                    </a:cubicBezTo>
                    <a:cubicBezTo>
                      <a:pt x="63" y="67"/>
                      <a:pt x="67" y="69"/>
                      <a:pt x="72" y="69"/>
                    </a:cubicBezTo>
                    <a:cubicBezTo>
                      <a:pt x="81" y="69"/>
                      <a:pt x="89" y="62"/>
                      <a:pt x="89" y="49"/>
                    </a:cubicBezTo>
                    <a:cubicBezTo>
                      <a:pt x="89" y="37"/>
                      <a:pt x="83" y="30"/>
                      <a:pt x="73" y="30"/>
                    </a:cubicBezTo>
                    <a:cubicBezTo>
                      <a:pt x="68" y="30"/>
                      <a:pt x="64" y="32"/>
                      <a:pt x="62" y="36"/>
                    </a:cubicBezTo>
                    <a:cubicBezTo>
                      <a:pt x="61" y="36"/>
                      <a:pt x="61" y="36"/>
                      <a:pt x="61" y="36"/>
                    </a:cubicBezTo>
                    <a:cubicBezTo>
                      <a:pt x="61" y="13"/>
                      <a:pt x="61" y="13"/>
                      <a:pt x="61" y="13"/>
                    </a:cubicBezTo>
                    <a:cubicBezTo>
                      <a:pt x="52" y="13"/>
                      <a:pt x="52" y="13"/>
                      <a:pt x="52" y="13"/>
                    </a:cubicBezTo>
                    <a:lnTo>
                      <a:pt x="52" y="58"/>
                    </a:lnTo>
                    <a:close/>
                    <a:moveTo>
                      <a:pt x="23" y="3"/>
                    </a:moveTo>
                    <a:cubicBezTo>
                      <a:pt x="25" y="3"/>
                      <a:pt x="26" y="5"/>
                      <a:pt x="26" y="7"/>
                    </a:cubicBezTo>
                    <a:cubicBezTo>
                      <a:pt x="26" y="9"/>
                      <a:pt x="25" y="11"/>
                      <a:pt x="23" y="11"/>
                    </a:cubicBezTo>
                    <a:cubicBezTo>
                      <a:pt x="21" y="11"/>
                      <a:pt x="19" y="9"/>
                      <a:pt x="19" y="7"/>
                    </a:cubicBezTo>
                    <a:cubicBezTo>
                      <a:pt x="19" y="5"/>
                      <a:pt x="20" y="3"/>
                      <a:pt x="23" y="3"/>
                    </a:cubicBezTo>
                    <a:close/>
                    <a:moveTo>
                      <a:pt x="23" y="0"/>
                    </a:moveTo>
                    <a:cubicBezTo>
                      <a:pt x="17" y="0"/>
                      <a:pt x="14" y="3"/>
                      <a:pt x="14" y="7"/>
                    </a:cubicBezTo>
                    <a:cubicBezTo>
                      <a:pt x="14" y="11"/>
                      <a:pt x="18" y="14"/>
                      <a:pt x="23" y="14"/>
                    </a:cubicBezTo>
                    <a:cubicBezTo>
                      <a:pt x="28" y="14"/>
                      <a:pt x="31" y="11"/>
                      <a:pt x="31" y="7"/>
                    </a:cubicBezTo>
                    <a:cubicBezTo>
                      <a:pt x="31" y="3"/>
                      <a:pt x="28" y="0"/>
                      <a:pt x="23" y="0"/>
                    </a:cubicBezTo>
                    <a:close/>
                    <a:moveTo>
                      <a:pt x="16" y="46"/>
                    </a:moveTo>
                    <a:cubicBezTo>
                      <a:pt x="20" y="33"/>
                      <a:pt x="20" y="33"/>
                      <a:pt x="20" y="33"/>
                    </a:cubicBezTo>
                    <a:cubicBezTo>
                      <a:pt x="21" y="30"/>
                      <a:pt x="21" y="27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3" y="27"/>
                      <a:pt x="24" y="30"/>
                      <a:pt x="25" y="33"/>
                    </a:cubicBezTo>
                    <a:cubicBezTo>
                      <a:pt x="29" y="46"/>
                      <a:pt x="29" y="46"/>
                      <a:pt x="29" y="46"/>
                    </a:cubicBezTo>
                    <a:lnTo>
                      <a:pt x="16" y="46"/>
                    </a:lnTo>
                    <a:close/>
                    <a:moveTo>
                      <a:pt x="31" y="53"/>
                    </a:moveTo>
                    <a:cubicBezTo>
                      <a:pt x="35" y="68"/>
                      <a:pt x="35" y="68"/>
                      <a:pt x="35" y="68"/>
                    </a:cubicBezTo>
                    <a:cubicBezTo>
                      <a:pt x="45" y="68"/>
                      <a:pt x="45" y="68"/>
                      <a:pt x="45" y="68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10" y="68"/>
                      <a:pt x="10" y="68"/>
                      <a:pt x="10" y="68"/>
                    </a:cubicBezTo>
                    <a:cubicBezTo>
                      <a:pt x="14" y="53"/>
                      <a:pt x="14" y="53"/>
                      <a:pt x="14" y="53"/>
                    </a:cubicBezTo>
                    <a:lnTo>
                      <a:pt x="31" y="5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EA6C1AF-DB76-44FF-B3A5-73C17BB05806}"/>
                </a:ext>
              </a:extLst>
            </p:cNvPr>
            <p:cNvGrpSpPr/>
            <p:nvPr userDrawn="1"/>
          </p:nvGrpSpPr>
          <p:grpSpPr>
            <a:xfrm>
              <a:off x="8212138" y="134938"/>
              <a:ext cx="647701" cy="676276"/>
              <a:chOff x="8212138" y="134938"/>
              <a:chExt cx="647701" cy="676276"/>
            </a:xfrm>
          </p:grpSpPr>
          <p:sp>
            <p:nvSpPr>
              <p:cNvPr id="10" name="Freeform 41">
                <a:extLst>
                  <a:ext uri="{FF2B5EF4-FFF2-40B4-BE49-F238E27FC236}">
                    <a16:creationId xmlns:a16="http://schemas.microsoft.com/office/drawing/2014/main" id="{AE20342F-106A-42A7-A725-122598B116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372476" y="390526"/>
                <a:ext cx="141288" cy="160338"/>
              </a:xfrm>
              <a:custGeom>
                <a:avLst/>
                <a:gdLst>
                  <a:gd name="T0" fmla="*/ 89 w 89"/>
                  <a:gd name="T1" fmla="*/ 101 h 101"/>
                  <a:gd name="T2" fmla="*/ 89 w 89"/>
                  <a:gd name="T3" fmla="*/ 101 h 101"/>
                  <a:gd name="T4" fmla="*/ 50 w 89"/>
                  <a:gd name="T5" fmla="*/ 0 h 101"/>
                  <a:gd name="T6" fmla="*/ 50 w 89"/>
                  <a:gd name="T7" fmla="*/ 0 h 101"/>
                  <a:gd name="T8" fmla="*/ 0 w 89"/>
                  <a:gd name="T9" fmla="*/ 101 h 101"/>
                  <a:gd name="T10" fmla="*/ 89 w 89"/>
                  <a:gd name="T11" fmla="*/ 10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9" h="101">
                    <a:moveTo>
                      <a:pt x="89" y="101"/>
                    </a:moveTo>
                    <a:lnTo>
                      <a:pt x="89" y="101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0" y="101"/>
                    </a:lnTo>
                    <a:lnTo>
                      <a:pt x="89" y="10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1" name="Freeform 42">
                <a:extLst>
                  <a:ext uri="{FF2B5EF4-FFF2-40B4-BE49-F238E27FC236}">
                    <a16:creationId xmlns:a16="http://schemas.microsoft.com/office/drawing/2014/main" id="{8C5ED6D8-B109-4A73-A236-4EFB1F4D1E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564563" y="392113"/>
                <a:ext cx="141288" cy="158750"/>
              </a:xfrm>
              <a:custGeom>
                <a:avLst/>
                <a:gdLst>
                  <a:gd name="T0" fmla="*/ 89 w 89"/>
                  <a:gd name="T1" fmla="*/ 100 h 100"/>
                  <a:gd name="T2" fmla="*/ 89 w 89"/>
                  <a:gd name="T3" fmla="*/ 100 h 100"/>
                  <a:gd name="T4" fmla="*/ 49 w 89"/>
                  <a:gd name="T5" fmla="*/ 0 h 100"/>
                  <a:gd name="T6" fmla="*/ 49 w 89"/>
                  <a:gd name="T7" fmla="*/ 0 h 100"/>
                  <a:gd name="T8" fmla="*/ 38 w 89"/>
                  <a:gd name="T9" fmla="*/ 20 h 100"/>
                  <a:gd name="T10" fmla="*/ 21 w 89"/>
                  <a:gd name="T11" fmla="*/ 53 h 100"/>
                  <a:gd name="T12" fmla="*/ 6 w 89"/>
                  <a:gd name="T13" fmla="*/ 85 h 100"/>
                  <a:gd name="T14" fmla="*/ 0 w 89"/>
                  <a:gd name="T15" fmla="*/ 100 h 100"/>
                  <a:gd name="T16" fmla="*/ 89 w 89"/>
                  <a:gd name="T17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" h="100">
                    <a:moveTo>
                      <a:pt x="89" y="100"/>
                    </a:moveTo>
                    <a:lnTo>
                      <a:pt x="89" y="100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38" y="20"/>
                    </a:lnTo>
                    <a:lnTo>
                      <a:pt x="21" y="53"/>
                    </a:lnTo>
                    <a:lnTo>
                      <a:pt x="6" y="85"/>
                    </a:lnTo>
                    <a:lnTo>
                      <a:pt x="0" y="100"/>
                    </a:lnTo>
                    <a:lnTo>
                      <a:pt x="89" y="10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2" name="Freeform 43">
                <a:extLst>
                  <a:ext uri="{FF2B5EF4-FFF2-40B4-BE49-F238E27FC236}">
                    <a16:creationId xmlns:a16="http://schemas.microsoft.com/office/drawing/2014/main" id="{2DBAEB1C-CE33-48D2-B668-5B094BE7BC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212138" y="298451"/>
                <a:ext cx="646113" cy="512763"/>
              </a:xfrm>
              <a:custGeom>
                <a:avLst/>
                <a:gdLst>
                  <a:gd name="T0" fmla="*/ 205 w 407"/>
                  <a:gd name="T1" fmla="*/ 194 h 323"/>
                  <a:gd name="T2" fmla="*/ 195 w 407"/>
                  <a:gd name="T3" fmla="*/ 214 h 323"/>
                  <a:gd name="T4" fmla="*/ 151 w 407"/>
                  <a:gd name="T5" fmla="*/ 305 h 323"/>
                  <a:gd name="T6" fmla="*/ 145 w 407"/>
                  <a:gd name="T7" fmla="*/ 323 h 323"/>
                  <a:gd name="T8" fmla="*/ 120 w 407"/>
                  <a:gd name="T9" fmla="*/ 323 h 323"/>
                  <a:gd name="T10" fmla="*/ 127 w 407"/>
                  <a:gd name="T11" fmla="*/ 310 h 323"/>
                  <a:gd name="T12" fmla="*/ 144 w 407"/>
                  <a:gd name="T13" fmla="*/ 277 h 323"/>
                  <a:gd name="T14" fmla="*/ 194 w 407"/>
                  <a:gd name="T15" fmla="*/ 175 h 323"/>
                  <a:gd name="T16" fmla="*/ 195 w 407"/>
                  <a:gd name="T17" fmla="*/ 171 h 323"/>
                  <a:gd name="T18" fmla="*/ 192 w 407"/>
                  <a:gd name="T19" fmla="*/ 171 h 323"/>
                  <a:gd name="T20" fmla="*/ 98 w 407"/>
                  <a:gd name="T21" fmla="*/ 171 h 323"/>
                  <a:gd name="T22" fmla="*/ 93 w 407"/>
                  <a:gd name="T23" fmla="*/ 174 h 323"/>
                  <a:gd name="T24" fmla="*/ 30 w 407"/>
                  <a:gd name="T25" fmla="*/ 309 h 323"/>
                  <a:gd name="T26" fmla="*/ 27 w 407"/>
                  <a:gd name="T27" fmla="*/ 316 h 323"/>
                  <a:gd name="T28" fmla="*/ 0 w 407"/>
                  <a:gd name="T29" fmla="*/ 323 h 323"/>
                  <a:gd name="T30" fmla="*/ 6 w 407"/>
                  <a:gd name="T31" fmla="*/ 310 h 323"/>
                  <a:gd name="T32" fmla="*/ 27 w 407"/>
                  <a:gd name="T33" fmla="*/ 270 h 323"/>
                  <a:gd name="T34" fmla="*/ 80 w 407"/>
                  <a:gd name="T35" fmla="*/ 162 h 323"/>
                  <a:gd name="T36" fmla="*/ 153 w 407"/>
                  <a:gd name="T37" fmla="*/ 12 h 323"/>
                  <a:gd name="T38" fmla="*/ 158 w 407"/>
                  <a:gd name="T39" fmla="*/ 0 h 323"/>
                  <a:gd name="T40" fmla="*/ 212 w 407"/>
                  <a:gd name="T41" fmla="*/ 136 h 323"/>
                  <a:gd name="T42" fmla="*/ 279 w 407"/>
                  <a:gd name="T43" fmla="*/ 0 h 323"/>
                  <a:gd name="T44" fmla="*/ 285 w 407"/>
                  <a:gd name="T45" fmla="*/ 16 h 323"/>
                  <a:gd name="T46" fmla="*/ 400 w 407"/>
                  <a:gd name="T47" fmla="*/ 306 h 323"/>
                  <a:gd name="T48" fmla="*/ 403 w 407"/>
                  <a:gd name="T49" fmla="*/ 315 h 323"/>
                  <a:gd name="T50" fmla="*/ 371 w 407"/>
                  <a:gd name="T51" fmla="*/ 323 h 323"/>
                  <a:gd name="T52" fmla="*/ 369 w 407"/>
                  <a:gd name="T53" fmla="*/ 310 h 323"/>
                  <a:gd name="T54" fmla="*/ 357 w 407"/>
                  <a:gd name="T55" fmla="*/ 277 h 323"/>
                  <a:gd name="T56" fmla="*/ 316 w 407"/>
                  <a:gd name="T57" fmla="*/ 171 h 323"/>
                  <a:gd name="T58" fmla="*/ 227 w 407"/>
                  <a:gd name="T59" fmla="*/ 171 h 323"/>
                  <a:gd name="T60" fmla="*/ 271 w 407"/>
                  <a:gd name="T61" fmla="*/ 285 h 323"/>
                  <a:gd name="T62" fmla="*/ 251 w 407"/>
                  <a:gd name="T63" fmla="*/ 323 h 323"/>
                  <a:gd name="T64" fmla="*/ 249 w 407"/>
                  <a:gd name="T65" fmla="*/ 309 h 323"/>
                  <a:gd name="T66" fmla="*/ 234 w 407"/>
                  <a:gd name="T67" fmla="*/ 272 h 323"/>
                  <a:gd name="T68" fmla="*/ 206 w 407"/>
                  <a:gd name="T69" fmla="*/ 197 h 323"/>
                  <a:gd name="T70" fmla="*/ 205 w 407"/>
                  <a:gd name="T71" fmla="*/ 194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7" h="323">
                    <a:moveTo>
                      <a:pt x="205" y="194"/>
                    </a:moveTo>
                    <a:lnTo>
                      <a:pt x="205" y="194"/>
                    </a:lnTo>
                    <a:lnTo>
                      <a:pt x="195" y="214"/>
                    </a:lnTo>
                    <a:lnTo>
                      <a:pt x="195" y="214"/>
                    </a:lnTo>
                    <a:lnTo>
                      <a:pt x="151" y="305"/>
                    </a:lnTo>
                    <a:lnTo>
                      <a:pt x="151" y="305"/>
                    </a:lnTo>
                    <a:lnTo>
                      <a:pt x="147" y="314"/>
                    </a:lnTo>
                    <a:lnTo>
                      <a:pt x="145" y="323"/>
                    </a:lnTo>
                    <a:lnTo>
                      <a:pt x="120" y="323"/>
                    </a:lnTo>
                    <a:lnTo>
                      <a:pt x="120" y="323"/>
                    </a:lnTo>
                    <a:lnTo>
                      <a:pt x="127" y="310"/>
                    </a:lnTo>
                    <a:lnTo>
                      <a:pt x="127" y="310"/>
                    </a:lnTo>
                    <a:lnTo>
                      <a:pt x="144" y="277"/>
                    </a:lnTo>
                    <a:lnTo>
                      <a:pt x="144" y="277"/>
                    </a:lnTo>
                    <a:lnTo>
                      <a:pt x="194" y="175"/>
                    </a:lnTo>
                    <a:lnTo>
                      <a:pt x="194" y="175"/>
                    </a:lnTo>
                    <a:lnTo>
                      <a:pt x="195" y="171"/>
                    </a:lnTo>
                    <a:lnTo>
                      <a:pt x="195" y="171"/>
                    </a:lnTo>
                    <a:lnTo>
                      <a:pt x="192" y="171"/>
                    </a:lnTo>
                    <a:lnTo>
                      <a:pt x="192" y="171"/>
                    </a:lnTo>
                    <a:lnTo>
                      <a:pt x="98" y="171"/>
                    </a:lnTo>
                    <a:lnTo>
                      <a:pt x="98" y="171"/>
                    </a:lnTo>
                    <a:lnTo>
                      <a:pt x="96" y="171"/>
                    </a:lnTo>
                    <a:lnTo>
                      <a:pt x="93" y="174"/>
                    </a:lnTo>
                    <a:lnTo>
                      <a:pt x="93" y="174"/>
                    </a:lnTo>
                    <a:lnTo>
                      <a:pt x="30" y="309"/>
                    </a:lnTo>
                    <a:lnTo>
                      <a:pt x="30" y="309"/>
                    </a:lnTo>
                    <a:lnTo>
                      <a:pt x="27" y="316"/>
                    </a:lnTo>
                    <a:lnTo>
                      <a:pt x="25" y="323"/>
                    </a:lnTo>
                    <a:lnTo>
                      <a:pt x="0" y="323"/>
                    </a:lnTo>
                    <a:lnTo>
                      <a:pt x="0" y="323"/>
                    </a:lnTo>
                    <a:lnTo>
                      <a:pt x="6" y="310"/>
                    </a:lnTo>
                    <a:lnTo>
                      <a:pt x="6" y="310"/>
                    </a:lnTo>
                    <a:lnTo>
                      <a:pt x="27" y="270"/>
                    </a:lnTo>
                    <a:lnTo>
                      <a:pt x="27" y="270"/>
                    </a:lnTo>
                    <a:lnTo>
                      <a:pt x="80" y="162"/>
                    </a:lnTo>
                    <a:lnTo>
                      <a:pt x="80" y="162"/>
                    </a:lnTo>
                    <a:lnTo>
                      <a:pt x="153" y="12"/>
                    </a:lnTo>
                    <a:lnTo>
                      <a:pt x="153" y="12"/>
                    </a:lnTo>
                    <a:lnTo>
                      <a:pt x="158" y="0"/>
                    </a:lnTo>
                    <a:lnTo>
                      <a:pt x="158" y="0"/>
                    </a:lnTo>
                    <a:lnTo>
                      <a:pt x="212" y="136"/>
                    </a:lnTo>
                    <a:lnTo>
                      <a:pt x="212" y="136"/>
                    </a:lnTo>
                    <a:lnTo>
                      <a:pt x="279" y="0"/>
                    </a:lnTo>
                    <a:lnTo>
                      <a:pt x="279" y="0"/>
                    </a:lnTo>
                    <a:lnTo>
                      <a:pt x="285" y="16"/>
                    </a:lnTo>
                    <a:lnTo>
                      <a:pt x="285" y="16"/>
                    </a:lnTo>
                    <a:lnTo>
                      <a:pt x="400" y="306"/>
                    </a:lnTo>
                    <a:lnTo>
                      <a:pt x="400" y="306"/>
                    </a:lnTo>
                    <a:lnTo>
                      <a:pt x="403" y="315"/>
                    </a:lnTo>
                    <a:lnTo>
                      <a:pt x="407" y="323"/>
                    </a:lnTo>
                    <a:lnTo>
                      <a:pt x="371" y="323"/>
                    </a:lnTo>
                    <a:lnTo>
                      <a:pt x="371" y="323"/>
                    </a:lnTo>
                    <a:lnTo>
                      <a:pt x="369" y="310"/>
                    </a:lnTo>
                    <a:lnTo>
                      <a:pt x="366" y="299"/>
                    </a:lnTo>
                    <a:lnTo>
                      <a:pt x="357" y="277"/>
                    </a:lnTo>
                    <a:lnTo>
                      <a:pt x="357" y="277"/>
                    </a:lnTo>
                    <a:lnTo>
                      <a:pt x="316" y="171"/>
                    </a:lnTo>
                    <a:lnTo>
                      <a:pt x="227" y="171"/>
                    </a:lnTo>
                    <a:lnTo>
                      <a:pt x="227" y="171"/>
                    </a:lnTo>
                    <a:lnTo>
                      <a:pt x="257" y="248"/>
                    </a:lnTo>
                    <a:lnTo>
                      <a:pt x="271" y="285"/>
                    </a:lnTo>
                    <a:lnTo>
                      <a:pt x="287" y="323"/>
                    </a:lnTo>
                    <a:lnTo>
                      <a:pt x="251" y="323"/>
                    </a:lnTo>
                    <a:lnTo>
                      <a:pt x="251" y="323"/>
                    </a:lnTo>
                    <a:lnTo>
                      <a:pt x="249" y="309"/>
                    </a:lnTo>
                    <a:lnTo>
                      <a:pt x="244" y="297"/>
                    </a:lnTo>
                    <a:lnTo>
                      <a:pt x="234" y="272"/>
                    </a:lnTo>
                    <a:lnTo>
                      <a:pt x="234" y="272"/>
                    </a:lnTo>
                    <a:lnTo>
                      <a:pt x="206" y="197"/>
                    </a:lnTo>
                    <a:lnTo>
                      <a:pt x="206" y="197"/>
                    </a:lnTo>
                    <a:lnTo>
                      <a:pt x="205" y="19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3" name="Freeform 45">
                <a:extLst>
                  <a:ext uri="{FF2B5EF4-FFF2-40B4-BE49-F238E27FC236}">
                    <a16:creationId xmlns:a16="http://schemas.microsoft.com/office/drawing/2014/main" id="{6B28109E-0CC7-4221-9186-3588CFF495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420101" y="147638"/>
                <a:ext cx="85725" cy="101600"/>
              </a:xfrm>
              <a:custGeom>
                <a:avLst/>
                <a:gdLst>
                  <a:gd name="T0" fmla="*/ 0 w 54"/>
                  <a:gd name="T1" fmla="*/ 32 h 64"/>
                  <a:gd name="T2" fmla="*/ 0 w 54"/>
                  <a:gd name="T3" fmla="*/ 32 h 64"/>
                  <a:gd name="T4" fmla="*/ 0 w 54"/>
                  <a:gd name="T5" fmla="*/ 37 h 64"/>
                  <a:gd name="T6" fmla="*/ 1 w 54"/>
                  <a:gd name="T7" fmla="*/ 42 h 64"/>
                  <a:gd name="T8" fmla="*/ 3 w 54"/>
                  <a:gd name="T9" fmla="*/ 46 h 64"/>
                  <a:gd name="T10" fmla="*/ 5 w 54"/>
                  <a:gd name="T11" fmla="*/ 52 h 64"/>
                  <a:gd name="T12" fmla="*/ 5 w 54"/>
                  <a:gd name="T13" fmla="*/ 52 h 64"/>
                  <a:gd name="T14" fmla="*/ 10 w 54"/>
                  <a:gd name="T15" fmla="*/ 56 h 64"/>
                  <a:gd name="T16" fmla="*/ 14 w 54"/>
                  <a:gd name="T17" fmla="*/ 59 h 64"/>
                  <a:gd name="T18" fmla="*/ 19 w 54"/>
                  <a:gd name="T19" fmla="*/ 63 h 64"/>
                  <a:gd name="T20" fmla="*/ 24 w 54"/>
                  <a:gd name="T21" fmla="*/ 64 h 64"/>
                  <a:gd name="T22" fmla="*/ 30 w 54"/>
                  <a:gd name="T23" fmla="*/ 64 h 64"/>
                  <a:gd name="T24" fmla="*/ 34 w 54"/>
                  <a:gd name="T25" fmla="*/ 63 h 64"/>
                  <a:gd name="T26" fmla="*/ 40 w 54"/>
                  <a:gd name="T27" fmla="*/ 59 h 64"/>
                  <a:gd name="T28" fmla="*/ 44 w 54"/>
                  <a:gd name="T29" fmla="*/ 56 h 64"/>
                  <a:gd name="T30" fmla="*/ 44 w 54"/>
                  <a:gd name="T31" fmla="*/ 56 h 64"/>
                  <a:gd name="T32" fmla="*/ 48 w 54"/>
                  <a:gd name="T33" fmla="*/ 50 h 64"/>
                  <a:gd name="T34" fmla="*/ 52 w 54"/>
                  <a:gd name="T35" fmla="*/ 45 h 64"/>
                  <a:gd name="T36" fmla="*/ 53 w 54"/>
                  <a:gd name="T37" fmla="*/ 39 h 64"/>
                  <a:gd name="T38" fmla="*/ 54 w 54"/>
                  <a:gd name="T39" fmla="*/ 33 h 64"/>
                  <a:gd name="T40" fmla="*/ 54 w 54"/>
                  <a:gd name="T41" fmla="*/ 27 h 64"/>
                  <a:gd name="T42" fmla="*/ 52 w 54"/>
                  <a:gd name="T43" fmla="*/ 21 h 64"/>
                  <a:gd name="T44" fmla="*/ 50 w 54"/>
                  <a:gd name="T45" fmla="*/ 15 h 64"/>
                  <a:gd name="T46" fmla="*/ 46 w 54"/>
                  <a:gd name="T47" fmla="*/ 10 h 64"/>
                  <a:gd name="T48" fmla="*/ 46 w 54"/>
                  <a:gd name="T49" fmla="*/ 10 h 64"/>
                  <a:gd name="T50" fmla="*/ 43 w 54"/>
                  <a:gd name="T51" fmla="*/ 6 h 64"/>
                  <a:gd name="T52" fmla="*/ 39 w 54"/>
                  <a:gd name="T53" fmla="*/ 3 h 64"/>
                  <a:gd name="T54" fmla="*/ 35 w 54"/>
                  <a:gd name="T55" fmla="*/ 2 h 64"/>
                  <a:gd name="T56" fmla="*/ 31 w 54"/>
                  <a:gd name="T57" fmla="*/ 1 h 64"/>
                  <a:gd name="T58" fmla="*/ 25 w 54"/>
                  <a:gd name="T59" fmla="*/ 0 h 64"/>
                  <a:gd name="T60" fmla="*/ 21 w 54"/>
                  <a:gd name="T61" fmla="*/ 1 h 64"/>
                  <a:gd name="T62" fmla="*/ 16 w 54"/>
                  <a:gd name="T63" fmla="*/ 3 h 64"/>
                  <a:gd name="T64" fmla="*/ 12 w 54"/>
                  <a:gd name="T65" fmla="*/ 5 h 64"/>
                  <a:gd name="T66" fmla="*/ 12 w 54"/>
                  <a:gd name="T67" fmla="*/ 5 h 64"/>
                  <a:gd name="T68" fmla="*/ 7 w 54"/>
                  <a:gd name="T69" fmla="*/ 11 h 64"/>
                  <a:gd name="T70" fmla="*/ 3 w 54"/>
                  <a:gd name="T71" fmla="*/ 16 h 64"/>
                  <a:gd name="T72" fmla="*/ 1 w 54"/>
                  <a:gd name="T73" fmla="*/ 24 h 64"/>
                  <a:gd name="T74" fmla="*/ 0 w 54"/>
                  <a:gd name="T75" fmla="*/ 3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64">
                    <a:moveTo>
                      <a:pt x="0" y="32"/>
                    </a:moveTo>
                    <a:lnTo>
                      <a:pt x="0" y="32"/>
                    </a:lnTo>
                    <a:lnTo>
                      <a:pt x="0" y="37"/>
                    </a:lnTo>
                    <a:lnTo>
                      <a:pt x="1" y="42"/>
                    </a:lnTo>
                    <a:lnTo>
                      <a:pt x="3" y="46"/>
                    </a:lnTo>
                    <a:lnTo>
                      <a:pt x="5" y="52"/>
                    </a:lnTo>
                    <a:lnTo>
                      <a:pt x="5" y="52"/>
                    </a:lnTo>
                    <a:lnTo>
                      <a:pt x="10" y="56"/>
                    </a:lnTo>
                    <a:lnTo>
                      <a:pt x="14" y="59"/>
                    </a:lnTo>
                    <a:lnTo>
                      <a:pt x="19" y="63"/>
                    </a:lnTo>
                    <a:lnTo>
                      <a:pt x="24" y="64"/>
                    </a:lnTo>
                    <a:lnTo>
                      <a:pt x="30" y="64"/>
                    </a:lnTo>
                    <a:lnTo>
                      <a:pt x="34" y="63"/>
                    </a:lnTo>
                    <a:lnTo>
                      <a:pt x="40" y="59"/>
                    </a:lnTo>
                    <a:lnTo>
                      <a:pt x="44" y="56"/>
                    </a:lnTo>
                    <a:lnTo>
                      <a:pt x="44" y="56"/>
                    </a:lnTo>
                    <a:lnTo>
                      <a:pt x="48" y="50"/>
                    </a:lnTo>
                    <a:lnTo>
                      <a:pt x="52" y="45"/>
                    </a:lnTo>
                    <a:lnTo>
                      <a:pt x="53" y="39"/>
                    </a:lnTo>
                    <a:lnTo>
                      <a:pt x="54" y="33"/>
                    </a:lnTo>
                    <a:lnTo>
                      <a:pt x="54" y="27"/>
                    </a:lnTo>
                    <a:lnTo>
                      <a:pt x="52" y="21"/>
                    </a:lnTo>
                    <a:lnTo>
                      <a:pt x="50" y="15"/>
                    </a:lnTo>
                    <a:lnTo>
                      <a:pt x="46" y="10"/>
                    </a:lnTo>
                    <a:lnTo>
                      <a:pt x="46" y="10"/>
                    </a:lnTo>
                    <a:lnTo>
                      <a:pt x="43" y="6"/>
                    </a:lnTo>
                    <a:lnTo>
                      <a:pt x="39" y="3"/>
                    </a:lnTo>
                    <a:lnTo>
                      <a:pt x="35" y="2"/>
                    </a:lnTo>
                    <a:lnTo>
                      <a:pt x="31" y="1"/>
                    </a:lnTo>
                    <a:lnTo>
                      <a:pt x="25" y="0"/>
                    </a:lnTo>
                    <a:lnTo>
                      <a:pt x="21" y="1"/>
                    </a:lnTo>
                    <a:lnTo>
                      <a:pt x="16" y="3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7" y="11"/>
                    </a:lnTo>
                    <a:lnTo>
                      <a:pt x="3" y="16"/>
                    </a:lnTo>
                    <a:lnTo>
                      <a:pt x="1" y="24"/>
                    </a:lnTo>
                    <a:lnTo>
                      <a:pt x="0" y="3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4" name="Freeform 46">
                <a:extLst>
                  <a:ext uri="{FF2B5EF4-FFF2-40B4-BE49-F238E27FC236}">
                    <a16:creationId xmlns:a16="http://schemas.microsoft.com/office/drawing/2014/main" id="{21376DE0-E28E-4023-B443-1F45BCD863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385176" y="134938"/>
                <a:ext cx="155575" cy="127000"/>
              </a:xfrm>
              <a:custGeom>
                <a:avLst/>
                <a:gdLst>
                  <a:gd name="T0" fmla="*/ 48 w 98"/>
                  <a:gd name="T1" fmla="*/ 0 h 80"/>
                  <a:gd name="T2" fmla="*/ 48 w 98"/>
                  <a:gd name="T3" fmla="*/ 0 h 80"/>
                  <a:gd name="T4" fmla="*/ 59 w 98"/>
                  <a:gd name="T5" fmla="*/ 1 h 80"/>
                  <a:gd name="T6" fmla="*/ 69 w 98"/>
                  <a:gd name="T7" fmla="*/ 3 h 80"/>
                  <a:gd name="T8" fmla="*/ 79 w 98"/>
                  <a:gd name="T9" fmla="*/ 9 h 80"/>
                  <a:gd name="T10" fmla="*/ 87 w 98"/>
                  <a:gd name="T11" fmla="*/ 15 h 80"/>
                  <a:gd name="T12" fmla="*/ 87 w 98"/>
                  <a:gd name="T13" fmla="*/ 15 h 80"/>
                  <a:gd name="T14" fmla="*/ 92 w 98"/>
                  <a:gd name="T15" fmla="*/ 21 h 80"/>
                  <a:gd name="T16" fmla="*/ 96 w 98"/>
                  <a:gd name="T17" fmla="*/ 28 h 80"/>
                  <a:gd name="T18" fmla="*/ 97 w 98"/>
                  <a:gd name="T19" fmla="*/ 34 h 80"/>
                  <a:gd name="T20" fmla="*/ 98 w 98"/>
                  <a:gd name="T21" fmla="*/ 42 h 80"/>
                  <a:gd name="T22" fmla="*/ 97 w 98"/>
                  <a:gd name="T23" fmla="*/ 49 h 80"/>
                  <a:gd name="T24" fmla="*/ 95 w 98"/>
                  <a:gd name="T25" fmla="*/ 55 h 80"/>
                  <a:gd name="T26" fmla="*/ 91 w 98"/>
                  <a:gd name="T27" fmla="*/ 61 h 80"/>
                  <a:gd name="T28" fmla="*/ 86 w 98"/>
                  <a:gd name="T29" fmla="*/ 67 h 80"/>
                  <a:gd name="T30" fmla="*/ 86 w 98"/>
                  <a:gd name="T31" fmla="*/ 67 h 80"/>
                  <a:gd name="T32" fmla="*/ 81 w 98"/>
                  <a:gd name="T33" fmla="*/ 71 h 80"/>
                  <a:gd name="T34" fmla="*/ 76 w 98"/>
                  <a:gd name="T35" fmla="*/ 74 h 80"/>
                  <a:gd name="T36" fmla="*/ 72 w 98"/>
                  <a:gd name="T37" fmla="*/ 77 h 80"/>
                  <a:gd name="T38" fmla="*/ 66 w 98"/>
                  <a:gd name="T39" fmla="*/ 78 h 80"/>
                  <a:gd name="T40" fmla="*/ 54 w 98"/>
                  <a:gd name="T41" fmla="*/ 80 h 80"/>
                  <a:gd name="T42" fmla="*/ 42 w 98"/>
                  <a:gd name="T43" fmla="*/ 80 h 80"/>
                  <a:gd name="T44" fmla="*/ 42 w 98"/>
                  <a:gd name="T45" fmla="*/ 80 h 80"/>
                  <a:gd name="T46" fmla="*/ 33 w 98"/>
                  <a:gd name="T47" fmla="*/ 79 h 80"/>
                  <a:gd name="T48" fmla="*/ 24 w 98"/>
                  <a:gd name="T49" fmla="*/ 76 h 80"/>
                  <a:gd name="T50" fmla="*/ 16 w 98"/>
                  <a:gd name="T51" fmla="*/ 72 h 80"/>
                  <a:gd name="T52" fmla="*/ 9 w 98"/>
                  <a:gd name="T53" fmla="*/ 65 h 80"/>
                  <a:gd name="T54" fmla="*/ 9 w 98"/>
                  <a:gd name="T55" fmla="*/ 65 h 80"/>
                  <a:gd name="T56" fmla="*/ 4 w 98"/>
                  <a:gd name="T57" fmla="*/ 58 h 80"/>
                  <a:gd name="T58" fmla="*/ 1 w 98"/>
                  <a:gd name="T59" fmla="*/ 51 h 80"/>
                  <a:gd name="T60" fmla="*/ 0 w 98"/>
                  <a:gd name="T61" fmla="*/ 43 h 80"/>
                  <a:gd name="T62" fmla="*/ 0 w 98"/>
                  <a:gd name="T63" fmla="*/ 36 h 80"/>
                  <a:gd name="T64" fmla="*/ 1 w 98"/>
                  <a:gd name="T65" fmla="*/ 29 h 80"/>
                  <a:gd name="T66" fmla="*/ 4 w 98"/>
                  <a:gd name="T67" fmla="*/ 22 h 80"/>
                  <a:gd name="T68" fmla="*/ 9 w 98"/>
                  <a:gd name="T69" fmla="*/ 17 h 80"/>
                  <a:gd name="T70" fmla="*/ 14 w 98"/>
                  <a:gd name="T71" fmla="*/ 11 h 80"/>
                  <a:gd name="T72" fmla="*/ 14 w 98"/>
                  <a:gd name="T73" fmla="*/ 11 h 80"/>
                  <a:gd name="T74" fmla="*/ 22 w 98"/>
                  <a:gd name="T75" fmla="*/ 6 h 80"/>
                  <a:gd name="T76" fmla="*/ 31 w 98"/>
                  <a:gd name="T77" fmla="*/ 2 h 80"/>
                  <a:gd name="T78" fmla="*/ 40 w 98"/>
                  <a:gd name="T79" fmla="*/ 1 h 80"/>
                  <a:gd name="T80" fmla="*/ 48 w 98"/>
                  <a:gd name="T81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8" h="80">
                    <a:moveTo>
                      <a:pt x="48" y="0"/>
                    </a:moveTo>
                    <a:lnTo>
                      <a:pt x="48" y="0"/>
                    </a:lnTo>
                    <a:lnTo>
                      <a:pt x="59" y="1"/>
                    </a:lnTo>
                    <a:lnTo>
                      <a:pt x="69" y="3"/>
                    </a:lnTo>
                    <a:lnTo>
                      <a:pt x="79" y="9"/>
                    </a:lnTo>
                    <a:lnTo>
                      <a:pt x="87" y="15"/>
                    </a:lnTo>
                    <a:lnTo>
                      <a:pt x="87" y="15"/>
                    </a:lnTo>
                    <a:lnTo>
                      <a:pt x="92" y="21"/>
                    </a:lnTo>
                    <a:lnTo>
                      <a:pt x="96" y="28"/>
                    </a:lnTo>
                    <a:lnTo>
                      <a:pt x="97" y="34"/>
                    </a:lnTo>
                    <a:lnTo>
                      <a:pt x="98" y="42"/>
                    </a:lnTo>
                    <a:lnTo>
                      <a:pt x="97" y="49"/>
                    </a:lnTo>
                    <a:lnTo>
                      <a:pt x="95" y="55"/>
                    </a:lnTo>
                    <a:lnTo>
                      <a:pt x="91" y="61"/>
                    </a:lnTo>
                    <a:lnTo>
                      <a:pt x="86" y="67"/>
                    </a:lnTo>
                    <a:lnTo>
                      <a:pt x="86" y="67"/>
                    </a:lnTo>
                    <a:lnTo>
                      <a:pt x="81" y="71"/>
                    </a:lnTo>
                    <a:lnTo>
                      <a:pt x="76" y="74"/>
                    </a:lnTo>
                    <a:lnTo>
                      <a:pt x="72" y="77"/>
                    </a:lnTo>
                    <a:lnTo>
                      <a:pt x="66" y="78"/>
                    </a:lnTo>
                    <a:lnTo>
                      <a:pt x="54" y="80"/>
                    </a:lnTo>
                    <a:lnTo>
                      <a:pt x="42" y="80"/>
                    </a:lnTo>
                    <a:lnTo>
                      <a:pt x="42" y="80"/>
                    </a:lnTo>
                    <a:lnTo>
                      <a:pt x="33" y="79"/>
                    </a:lnTo>
                    <a:lnTo>
                      <a:pt x="24" y="76"/>
                    </a:lnTo>
                    <a:lnTo>
                      <a:pt x="16" y="72"/>
                    </a:lnTo>
                    <a:lnTo>
                      <a:pt x="9" y="65"/>
                    </a:lnTo>
                    <a:lnTo>
                      <a:pt x="9" y="65"/>
                    </a:lnTo>
                    <a:lnTo>
                      <a:pt x="4" y="58"/>
                    </a:lnTo>
                    <a:lnTo>
                      <a:pt x="1" y="51"/>
                    </a:lnTo>
                    <a:lnTo>
                      <a:pt x="0" y="43"/>
                    </a:lnTo>
                    <a:lnTo>
                      <a:pt x="0" y="36"/>
                    </a:lnTo>
                    <a:lnTo>
                      <a:pt x="1" y="29"/>
                    </a:lnTo>
                    <a:lnTo>
                      <a:pt x="4" y="22"/>
                    </a:lnTo>
                    <a:lnTo>
                      <a:pt x="9" y="17"/>
                    </a:lnTo>
                    <a:lnTo>
                      <a:pt x="14" y="11"/>
                    </a:lnTo>
                    <a:lnTo>
                      <a:pt x="14" y="11"/>
                    </a:lnTo>
                    <a:lnTo>
                      <a:pt x="22" y="6"/>
                    </a:lnTo>
                    <a:lnTo>
                      <a:pt x="31" y="2"/>
                    </a:lnTo>
                    <a:lnTo>
                      <a:pt x="40" y="1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E4EB0EE7-00EE-4560-AB93-4EF4BB3B3A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213726" y="298451"/>
                <a:ext cx="646113" cy="511175"/>
              </a:xfrm>
              <a:custGeom>
                <a:avLst/>
                <a:gdLst>
                  <a:gd name="T0" fmla="*/ 173 w 370"/>
                  <a:gd name="T1" fmla="*/ 145 h 293"/>
                  <a:gd name="T2" fmla="*/ 137 w 370"/>
                  <a:gd name="T3" fmla="*/ 53 h 293"/>
                  <a:gd name="T4" fmla="*/ 92 w 370"/>
                  <a:gd name="T5" fmla="*/ 145 h 293"/>
                  <a:gd name="T6" fmla="*/ 173 w 370"/>
                  <a:gd name="T7" fmla="*/ 145 h 293"/>
                  <a:gd name="T8" fmla="*/ 282 w 370"/>
                  <a:gd name="T9" fmla="*/ 145 h 293"/>
                  <a:gd name="T10" fmla="*/ 246 w 370"/>
                  <a:gd name="T11" fmla="*/ 54 h 293"/>
                  <a:gd name="T12" fmla="*/ 202 w 370"/>
                  <a:gd name="T13" fmla="*/ 145 h 293"/>
                  <a:gd name="T14" fmla="*/ 282 w 370"/>
                  <a:gd name="T15" fmla="*/ 145 h 293"/>
                  <a:gd name="T16" fmla="*/ 186 w 370"/>
                  <a:gd name="T17" fmla="*/ 176 h 293"/>
                  <a:gd name="T18" fmla="*/ 177 w 370"/>
                  <a:gd name="T19" fmla="*/ 195 h 293"/>
                  <a:gd name="T20" fmla="*/ 137 w 370"/>
                  <a:gd name="T21" fmla="*/ 277 h 293"/>
                  <a:gd name="T22" fmla="*/ 132 w 370"/>
                  <a:gd name="T23" fmla="*/ 293 h 293"/>
                  <a:gd name="T24" fmla="*/ 109 w 370"/>
                  <a:gd name="T25" fmla="*/ 293 h 293"/>
                  <a:gd name="T26" fmla="*/ 115 w 370"/>
                  <a:gd name="T27" fmla="*/ 282 h 293"/>
                  <a:gd name="T28" fmla="*/ 131 w 370"/>
                  <a:gd name="T29" fmla="*/ 252 h 293"/>
                  <a:gd name="T30" fmla="*/ 176 w 370"/>
                  <a:gd name="T31" fmla="*/ 159 h 293"/>
                  <a:gd name="T32" fmla="*/ 177 w 370"/>
                  <a:gd name="T33" fmla="*/ 156 h 293"/>
                  <a:gd name="T34" fmla="*/ 174 w 370"/>
                  <a:gd name="T35" fmla="*/ 156 h 293"/>
                  <a:gd name="T36" fmla="*/ 89 w 370"/>
                  <a:gd name="T37" fmla="*/ 156 h 293"/>
                  <a:gd name="T38" fmla="*/ 85 w 370"/>
                  <a:gd name="T39" fmla="*/ 158 h 293"/>
                  <a:gd name="T40" fmla="*/ 27 w 370"/>
                  <a:gd name="T41" fmla="*/ 281 h 293"/>
                  <a:gd name="T42" fmla="*/ 23 w 370"/>
                  <a:gd name="T43" fmla="*/ 293 h 293"/>
                  <a:gd name="T44" fmla="*/ 0 w 370"/>
                  <a:gd name="T45" fmla="*/ 293 h 293"/>
                  <a:gd name="T46" fmla="*/ 6 w 370"/>
                  <a:gd name="T47" fmla="*/ 282 h 293"/>
                  <a:gd name="T48" fmla="*/ 25 w 370"/>
                  <a:gd name="T49" fmla="*/ 245 h 293"/>
                  <a:gd name="T50" fmla="*/ 73 w 370"/>
                  <a:gd name="T51" fmla="*/ 147 h 293"/>
                  <a:gd name="T52" fmla="*/ 139 w 370"/>
                  <a:gd name="T53" fmla="*/ 11 h 293"/>
                  <a:gd name="T54" fmla="*/ 144 w 370"/>
                  <a:gd name="T55" fmla="*/ 0 h 293"/>
                  <a:gd name="T56" fmla="*/ 193 w 370"/>
                  <a:gd name="T57" fmla="*/ 124 h 293"/>
                  <a:gd name="T58" fmla="*/ 253 w 370"/>
                  <a:gd name="T59" fmla="*/ 0 h 293"/>
                  <a:gd name="T60" fmla="*/ 259 w 370"/>
                  <a:gd name="T61" fmla="*/ 15 h 293"/>
                  <a:gd name="T62" fmla="*/ 363 w 370"/>
                  <a:gd name="T63" fmla="*/ 278 h 293"/>
                  <a:gd name="T64" fmla="*/ 370 w 370"/>
                  <a:gd name="T65" fmla="*/ 293 h 293"/>
                  <a:gd name="T66" fmla="*/ 337 w 370"/>
                  <a:gd name="T67" fmla="*/ 293 h 293"/>
                  <a:gd name="T68" fmla="*/ 324 w 370"/>
                  <a:gd name="T69" fmla="*/ 252 h 293"/>
                  <a:gd name="T70" fmla="*/ 287 w 370"/>
                  <a:gd name="T71" fmla="*/ 156 h 293"/>
                  <a:gd name="T72" fmla="*/ 206 w 370"/>
                  <a:gd name="T73" fmla="*/ 156 h 293"/>
                  <a:gd name="T74" fmla="*/ 261 w 370"/>
                  <a:gd name="T75" fmla="*/ 293 h 293"/>
                  <a:gd name="T76" fmla="*/ 228 w 370"/>
                  <a:gd name="T77" fmla="*/ 293 h 293"/>
                  <a:gd name="T78" fmla="*/ 213 w 370"/>
                  <a:gd name="T79" fmla="*/ 247 h 293"/>
                  <a:gd name="T80" fmla="*/ 187 w 370"/>
                  <a:gd name="T81" fmla="*/ 179 h 293"/>
                  <a:gd name="T82" fmla="*/ 186 w 370"/>
                  <a:gd name="T83" fmla="*/ 176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70" h="293">
                    <a:moveTo>
                      <a:pt x="173" y="145"/>
                    </a:moveTo>
                    <a:cubicBezTo>
                      <a:pt x="161" y="115"/>
                      <a:pt x="149" y="84"/>
                      <a:pt x="137" y="53"/>
                    </a:cubicBezTo>
                    <a:cubicBezTo>
                      <a:pt x="122" y="84"/>
                      <a:pt x="107" y="115"/>
                      <a:pt x="92" y="145"/>
                    </a:cubicBezTo>
                    <a:lnTo>
                      <a:pt x="173" y="145"/>
                    </a:lnTo>
                    <a:close/>
                    <a:moveTo>
                      <a:pt x="282" y="145"/>
                    </a:moveTo>
                    <a:cubicBezTo>
                      <a:pt x="270" y="114"/>
                      <a:pt x="258" y="84"/>
                      <a:pt x="246" y="54"/>
                    </a:cubicBezTo>
                    <a:cubicBezTo>
                      <a:pt x="239" y="64"/>
                      <a:pt x="201" y="143"/>
                      <a:pt x="202" y="145"/>
                    </a:cubicBezTo>
                    <a:lnTo>
                      <a:pt x="282" y="145"/>
                    </a:lnTo>
                    <a:close/>
                    <a:moveTo>
                      <a:pt x="186" y="176"/>
                    </a:moveTo>
                    <a:cubicBezTo>
                      <a:pt x="183" y="183"/>
                      <a:pt x="180" y="189"/>
                      <a:pt x="177" y="195"/>
                    </a:cubicBezTo>
                    <a:cubicBezTo>
                      <a:pt x="164" y="222"/>
                      <a:pt x="150" y="250"/>
                      <a:pt x="137" y="277"/>
                    </a:cubicBezTo>
                    <a:cubicBezTo>
                      <a:pt x="135" y="282"/>
                      <a:pt x="134" y="288"/>
                      <a:pt x="132" y="293"/>
                    </a:cubicBezTo>
                    <a:cubicBezTo>
                      <a:pt x="109" y="293"/>
                      <a:pt x="109" y="293"/>
                      <a:pt x="109" y="293"/>
                    </a:cubicBezTo>
                    <a:cubicBezTo>
                      <a:pt x="111" y="289"/>
                      <a:pt x="113" y="286"/>
                      <a:pt x="115" y="282"/>
                    </a:cubicBezTo>
                    <a:cubicBezTo>
                      <a:pt x="121" y="272"/>
                      <a:pt x="126" y="262"/>
                      <a:pt x="131" y="252"/>
                    </a:cubicBezTo>
                    <a:cubicBezTo>
                      <a:pt x="146" y="221"/>
                      <a:pt x="161" y="190"/>
                      <a:pt x="176" y="159"/>
                    </a:cubicBezTo>
                    <a:cubicBezTo>
                      <a:pt x="176" y="158"/>
                      <a:pt x="177" y="157"/>
                      <a:pt x="177" y="156"/>
                    </a:cubicBezTo>
                    <a:cubicBezTo>
                      <a:pt x="176" y="156"/>
                      <a:pt x="175" y="156"/>
                      <a:pt x="174" y="156"/>
                    </a:cubicBezTo>
                    <a:cubicBezTo>
                      <a:pt x="146" y="156"/>
                      <a:pt x="117" y="156"/>
                      <a:pt x="89" y="156"/>
                    </a:cubicBezTo>
                    <a:cubicBezTo>
                      <a:pt x="87" y="156"/>
                      <a:pt x="86" y="156"/>
                      <a:pt x="85" y="158"/>
                    </a:cubicBezTo>
                    <a:cubicBezTo>
                      <a:pt x="66" y="199"/>
                      <a:pt x="46" y="240"/>
                      <a:pt x="27" y="281"/>
                    </a:cubicBezTo>
                    <a:cubicBezTo>
                      <a:pt x="25" y="285"/>
                      <a:pt x="24" y="289"/>
                      <a:pt x="23" y="293"/>
                    </a:cubicBezTo>
                    <a:cubicBezTo>
                      <a:pt x="0" y="293"/>
                      <a:pt x="0" y="293"/>
                      <a:pt x="0" y="293"/>
                    </a:cubicBezTo>
                    <a:cubicBezTo>
                      <a:pt x="2" y="289"/>
                      <a:pt x="4" y="286"/>
                      <a:pt x="6" y="282"/>
                    </a:cubicBezTo>
                    <a:cubicBezTo>
                      <a:pt x="12" y="270"/>
                      <a:pt x="19" y="258"/>
                      <a:pt x="25" y="245"/>
                    </a:cubicBezTo>
                    <a:cubicBezTo>
                      <a:pt x="41" y="213"/>
                      <a:pt x="57" y="180"/>
                      <a:pt x="73" y="147"/>
                    </a:cubicBezTo>
                    <a:cubicBezTo>
                      <a:pt x="95" y="102"/>
                      <a:pt x="117" y="56"/>
                      <a:pt x="139" y="11"/>
                    </a:cubicBezTo>
                    <a:cubicBezTo>
                      <a:pt x="140" y="8"/>
                      <a:pt x="142" y="4"/>
                      <a:pt x="144" y="0"/>
                    </a:cubicBezTo>
                    <a:cubicBezTo>
                      <a:pt x="161" y="42"/>
                      <a:pt x="177" y="82"/>
                      <a:pt x="193" y="124"/>
                    </a:cubicBezTo>
                    <a:cubicBezTo>
                      <a:pt x="213" y="82"/>
                      <a:pt x="233" y="42"/>
                      <a:pt x="253" y="0"/>
                    </a:cubicBezTo>
                    <a:cubicBezTo>
                      <a:pt x="255" y="6"/>
                      <a:pt x="257" y="10"/>
                      <a:pt x="259" y="15"/>
                    </a:cubicBezTo>
                    <a:cubicBezTo>
                      <a:pt x="294" y="103"/>
                      <a:pt x="328" y="190"/>
                      <a:pt x="363" y="278"/>
                    </a:cubicBezTo>
                    <a:cubicBezTo>
                      <a:pt x="365" y="283"/>
                      <a:pt x="368" y="288"/>
                      <a:pt x="370" y="293"/>
                    </a:cubicBezTo>
                    <a:cubicBezTo>
                      <a:pt x="337" y="293"/>
                      <a:pt x="337" y="293"/>
                      <a:pt x="337" y="293"/>
                    </a:cubicBezTo>
                    <a:cubicBezTo>
                      <a:pt x="336" y="278"/>
                      <a:pt x="329" y="265"/>
                      <a:pt x="324" y="252"/>
                    </a:cubicBezTo>
                    <a:cubicBezTo>
                      <a:pt x="312" y="220"/>
                      <a:pt x="299" y="188"/>
                      <a:pt x="287" y="156"/>
                    </a:cubicBezTo>
                    <a:cubicBezTo>
                      <a:pt x="206" y="156"/>
                      <a:pt x="206" y="156"/>
                      <a:pt x="206" y="156"/>
                    </a:cubicBezTo>
                    <a:cubicBezTo>
                      <a:pt x="224" y="202"/>
                      <a:pt x="241" y="248"/>
                      <a:pt x="261" y="293"/>
                    </a:cubicBezTo>
                    <a:cubicBezTo>
                      <a:pt x="228" y="293"/>
                      <a:pt x="228" y="293"/>
                      <a:pt x="228" y="293"/>
                    </a:cubicBezTo>
                    <a:cubicBezTo>
                      <a:pt x="227" y="277"/>
                      <a:pt x="219" y="262"/>
                      <a:pt x="213" y="247"/>
                    </a:cubicBezTo>
                    <a:cubicBezTo>
                      <a:pt x="205" y="224"/>
                      <a:pt x="196" y="201"/>
                      <a:pt x="187" y="179"/>
                    </a:cubicBezTo>
                    <a:cubicBezTo>
                      <a:pt x="187" y="178"/>
                      <a:pt x="186" y="177"/>
                      <a:pt x="186" y="176"/>
                    </a:cubicBezTo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dirty="0"/>
              </a:p>
            </p:txBody>
          </p:sp>
          <p:sp>
            <p:nvSpPr>
              <p:cNvPr id="16" name="Freeform 9">
                <a:extLst>
                  <a:ext uri="{FF2B5EF4-FFF2-40B4-BE49-F238E27FC236}">
                    <a16:creationId xmlns:a16="http://schemas.microsoft.com/office/drawing/2014/main" id="{A0157774-A9EF-4A74-8393-7E50EE59BB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375651" y="136526"/>
                <a:ext cx="171450" cy="130175"/>
              </a:xfrm>
              <a:custGeom>
                <a:avLst/>
                <a:gdLst>
                  <a:gd name="T0" fmla="*/ 26 w 98"/>
                  <a:gd name="T1" fmla="*/ 36 h 75"/>
                  <a:gd name="T2" fmla="*/ 31 w 98"/>
                  <a:gd name="T3" fmla="*/ 54 h 75"/>
                  <a:gd name="T4" fmla="*/ 66 w 98"/>
                  <a:gd name="T5" fmla="*/ 58 h 75"/>
                  <a:gd name="T6" fmla="*/ 68 w 98"/>
                  <a:gd name="T7" fmla="*/ 16 h 75"/>
                  <a:gd name="T8" fmla="*/ 37 w 98"/>
                  <a:gd name="T9" fmla="*/ 12 h 75"/>
                  <a:gd name="T10" fmla="*/ 26 w 98"/>
                  <a:gd name="T11" fmla="*/ 36 h 75"/>
                  <a:gd name="T12" fmla="*/ 50 w 98"/>
                  <a:gd name="T13" fmla="*/ 0 h 75"/>
                  <a:gd name="T14" fmla="*/ 85 w 98"/>
                  <a:gd name="T15" fmla="*/ 14 h 75"/>
                  <a:gd name="T16" fmla="*/ 84 w 98"/>
                  <a:gd name="T17" fmla="*/ 61 h 75"/>
                  <a:gd name="T18" fmla="*/ 44 w 98"/>
                  <a:gd name="T19" fmla="*/ 73 h 75"/>
                  <a:gd name="T20" fmla="*/ 14 w 98"/>
                  <a:gd name="T21" fmla="*/ 59 h 75"/>
                  <a:gd name="T22" fmla="*/ 19 w 98"/>
                  <a:gd name="T23" fmla="*/ 10 h 75"/>
                  <a:gd name="T24" fmla="*/ 50 w 98"/>
                  <a:gd name="T25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" h="75">
                    <a:moveTo>
                      <a:pt x="26" y="36"/>
                    </a:moveTo>
                    <a:cubicBezTo>
                      <a:pt x="26" y="43"/>
                      <a:pt x="27" y="48"/>
                      <a:pt x="31" y="54"/>
                    </a:cubicBezTo>
                    <a:cubicBezTo>
                      <a:pt x="40" y="67"/>
                      <a:pt x="56" y="69"/>
                      <a:pt x="66" y="58"/>
                    </a:cubicBezTo>
                    <a:cubicBezTo>
                      <a:pt x="77" y="46"/>
                      <a:pt x="78" y="28"/>
                      <a:pt x="68" y="16"/>
                    </a:cubicBezTo>
                    <a:cubicBezTo>
                      <a:pt x="60" y="7"/>
                      <a:pt x="47" y="4"/>
                      <a:pt x="37" y="12"/>
                    </a:cubicBezTo>
                    <a:cubicBezTo>
                      <a:pt x="29" y="18"/>
                      <a:pt x="26" y="26"/>
                      <a:pt x="26" y="36"/>
                    </a:cubicBezTo>
                    <a:moveTo>
                      <a:pt x="50" y="0"/>
                    </a:moveTo>
                    <a:cubicBezTo>
                      <a:pt x="64" y="0"/>
                      <a:pt x="76" y="4"/>
                      <a:pt x="85" y="14"/>
                    </a:cubicBezTo>
                    <a:cubicBezTo>
                      <a:pt x="98" y="28"/>
                      <a:pt x="98" y="48"/>
                      <a:pt x="84" y="61"/>
                    </a:cubicBezTo>
                    <a:cubicBezTo>
                      <a:pt x="73" y="71"/>
                      <a:pt x="59" y="75"/>
                      <a:pt x="44" y="73"/>
                    </a:cubicBezTo>
                    <a:cubicBezTo>
                      <a:pt x="33" y="72"/>
                      <a:pt x="22" y="68"/>
                      <a:pt x="14" y="59"/>
                    </a:cubicBezTo>
                    <a:cubicBezTo>
                      <a:pt x="0" y="43"/>
                      <a:pt x="4" y="22"/>
                      <a:pt x="19" y="10"/>
                    </a:cubicBezTo>
                    <a:cubicBezTo>
                      <a:pt x="28" y="3"/>
                      <a:pt x="39" y="0"/>
                      <a:pt x="50" y="0"/>
                    </a:cubicBezTo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dirty="0"/>
              </a:p>
            </p:txBody>
          </p:sp>
        </p:grpSp>
      </p:grpSp>
      <p:sp>
        <p:nvSpPr>
          <p:cNvPr id="5" name="Dian numeron paikkamerkki 4" descr="Pag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3030-DA0E-469A-A148-F21CB72F8278}" type="slidenum">
              <a:rPr lang="fi-FI" smtClean="0"/>
              <a:t>‹#›</a:t>
            </a:fld>
            <a:endParaRPr lang="fi-FI"/>
          </a:p>
        </p:txBody>
      </p:sp>
      <p:sp>
        <p:nvSpPr>
          <p:cNvPr id="3" name="Päivämäärän paikkamerkki 2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4453F-3EAA-4BA2-8FE2-BD973C57FC3B}" type="datetime1">
              <a:rPr lang="fi-FI" smtClean="0"/>
              <a:t>26.11.2021</a:t>
            </a:fld>
            <a:endParaRPr lang="fi-FI"/>
          </a:p>
        </p:txBody>
      </p:sp>
      <p:sp>
        <p:nvSpPr>
          <p:cNvPr id="2" name="Otsikko 1" descr="Header"/>
          <p:cNvSpPr>
            <a:spLocks noGrp="1"/>
          </p:cNvSpPr>
          <p:nvPr>
            <p:ph type="title" hasCustomPrompt="1"/>
          </p:nvPr>
        </p:nvSpPr>
        <p:spPr>
          <a:xfrm>
            <a:off x="609600" y="1006475"/>
            <a:ext cx="6446507" cy="44387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br>
              <a:rPr lang="fi-FI" dirty="0"/>
            </a:b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393763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an numeron paikkamerkki 8" descr="Pag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3030-DA0E-469A-A148-F21CB72F8278}" type="slidenum">
              <a:rPr lang="fi-FI" smtClean="0"/>
              <a:t>‹#›</a:t>
            </a:fld>
            <a:endParaRPr lang="fi-FI"/>
          </a:p>
        </p:txBody>
      </p:sp>
      <p:sp>
        <p:nvSpPr>
          <p:cNvPr id="7" name="Päivämäärän paikkamerkki 6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5D3B5-2899-4192-BD39-64F9C43A8F10}" type="datetime1">
              <a:rPr lang="fi-FI" smtClean="0"/>
              <a:t>26.11.2021</a:t>
            </a:fld>
            <a:endParaRPr lang="fi-FI" dirty="0"/>
          </a:p>
        </p:txBody>
      </p:sp>
      <p:sp>
        <p:nvSpPr>
          <p:cNvPr id="6" name="Sisällön paikkamerkki 5" descr="Textbox"/>
          <p:cNvSpPr>
            <a:spLocks noGrp="1"/>
          </p:cNvSpPr>
          <p:nvPr>
            <p:ph sz="quarter" idx="4" hasCustomPrompt="1"/>
          </p:nvPr>
        </p:nvSpPr>
        <p:spPr>
          <a:xfrm>
            <a:off x="6606118" y="3717032"/>
            <a:ext cx="4976284" cy="240026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67"/>
            </a:lvl1pPr>
            <a:lvl2pPr marL="609585" indent="0">
              <a:buFontTx/>
              <a:buNone/>
              <a:defRPr sz="1867"/>
            </a:lvl2pPr>
            <a:lvl3pPr marL="1219170" indent="0">
              <a:buFontTx/>
              <a:buNone/>
              <a:defRPr sz="1867"/>
            </a:lvl3pPr>
            <a:lvl4pPr marL="1828754" indent="0">
              <a:buFontTx/>
              <a:buNone/>
              <a:defRPr sz="1867"/>
            </a:lvl4pPr>
            <a:lvl5pPr marL="2438339" indent="0">
              <a:buFontTx/>
              <a:buNone/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Basic text styles
</a:t>
            </a:r>
            <a:endParaRPr lang="fi-FI" dirty="0"/>
          </a:p>
        </p:txBody>
      </p:sp>
      <p:sp>
        <p:nvSpPr>
          <p:cNvPr id="11" name="Sisällön paikkamerkki 5" descr="Textbox"/>
          <p:cNvSpPr>
            <a:spLocks noGrp="1"/>
          </p:cNvSpPr>
          <p:nvPr>
            <p:ph sz="quarter" idx="13" hasCustomPrompt="1"/>
          </p:nvPr>
        </p:nvSpPr>
        <p:spPr>
          <a:xfrm>
            <a:off x="650503" y="3717032"/>
            <a:ext cx="4976284" cy="240026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67"/>
            </a:lvl1pPr>
            <a:lvl2pPr marL="609585" indent="0">
              <a:buFontTx/>
              <a:buNone/>
              <a:defRPr sz="1867"/>
            </a:lvl2pPr>
            <a:lvl3pPr marL="1219170" indent="0">
              <a:buFontTx/>
              <a:buNone/>
              <a:defRPr sz="1867"/>
            </a:lvl3pPr>
            <a:lvl4pPr marL="1828754" indent="0">
              <a:buFontTx/>
              <a:buNone/>
              <a:defRPr sz="1867"/>
            </a:lvl4pPr>
            <a:lvl5pPr marL="2438339" indent="0">
              <a:buFontTx/>
              <a:buNone/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Basic text styles
</a:t>
            </a:r>
            <a:endParaRPr lang="fi-FI" dirty="0"/>
          </a:p>
        </p:txBody>
      </p:sp>
      <p:sp>
        <p:nvSpPr>
          <p:cNvPr id="5" name="Tekstin paikkamerkki 4" descr="Header"/>
          <p:cNvSpPr>
            <a:spLocks noGrp="1"/>
          </p:cNvSpPr>
          <p:nvPr>
            <p:ph type="body" sz="quarter" idx="3" hasCustomPrompt="1"/>
          </p:nvPr>
        </p:nvSpPr>
        <p:spPr>
          <a:xfrm>
            <a:off x="6606118" y="1919781"/>
            <a:ext cx="4976284" cy="1701240"/>
          </a:xfrm>
        </p:spPr>
        <p:txBody>
          <a:bodyPr anchor="b">
            <a:noAutofit/>
          </a:bodyPr>
          <a:lstStyle>
            <a:lvl1pPr marL="0" indent="0">
              <a:buNone/>
              <a:defRPr sz="5867" b="1">
                <a:solidFill>
                  <a:schemeClr val="tx2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title</a:t>
            </a:r>
            <a:endParaRPr lang="fi-FI" dirty="0"/>
          </a:p>
        </p:txBody>
      </p:sp>
      <p:sp>
        <p:nvSpPr>
          <p:cNvPr id="3" name="Tekstin paikkamerkki 2" descr="Header"/>
          <p:cNvSpPr>
            <a:spLocks noGrp="1"/>
          </p:cNvSpPr>
          <p:nvPr>
            <p:ph type="body" idx="1" hasCustomPrompt="1"/>
          </p:nvPr>
        </p:nvSpPr>
        <p:spPr>
          <a:xfrm>
            <a:off x="609600" y="1919782"/>
            <a:ext cx="5006347" cy="1701239"/>
          </a:xfrm>
        </p:spPr>
        <p:txBody>
          <a:bodyPr anchor="b">
            <a:noAutofit/>
          </a:bodyPr>
          <a:lstStyle>
            <a:lvl1pPr marL="0" indent="0">
              <a:buNone/>
              <a:defRPr sz="5867" b="1">
                <a:solidFill>
                  <a:schemeClr val="tx2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title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2095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itle +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>
            <a:extLst>
              <a:ext uri="{FF2B5EF4-FFF2-40B4-BE49-F238E27FC236}">
                <a16:creationId xmlns:a16="http://schemas.microsoft.com/office/drawing/2014/main" id="{5D1EB973-D61A-4DB8-8134-160E4F09B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99998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9" name="Dian numeron paikkamerkki 8" descr="Pag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3030-DA0E-469A-A148-F21CB72F8278}" type="slidenum">
              <a:rPr lang="fi-FI" smtClean="0"/>
              <a:t>‹#›</a:t>
            </a:fld>
            <a:endParaRPr lang="fi-FI"/>
          </a:p>
        </p:txBody>
      </p:sp>
      <p:sp>
        <p:nvSpPr>
          <p:cNvPr id="7" name="Päivämäärän paikkamerkki 6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EE207-63FF-4BCA-B178-249E01B2EA2D}" type="datetime1">
              <a:rPr lang="fi-FI" smtClean="0"/>
              <a:t>26.11.2021</a:t>
            </a:fld>
            <a:endParaRPr lang="fi-FI"/>
          </a:p>
        </p:txBody>
      </p:sp>
      <p:sp>
        <p:nvSpPr>
          <p:cNvPr id="6" name="Sisällön paikkamerkki 5" descr="Textbox"/>
          <p:cNvSpPr>
            <a:spLocks noGrp="1"/>
          </p:cNvSpPr>
          <p:nvPr>
            <p:ph sz="quarter" idx="4" hasCustomPrompt="1"/>
          </p:nvPr>
        </p:nvSpPr>
        <p:spPr>
          <a:xfrm>
            <a:off x="6606118" y="3717032"/>
            <a:ext cx="4976284" cy="240026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67"/>
            </a:lvl1pPr>
            <a:lvl2pPr marL="609585" indent="0">
              <a:buFontTx/>
              <a:buNone/>
              <a:defRPr sz="1867"/>
            </a:lvl2pPr>
            <a:lvl3pPr marL="1219170" indent="0">
              <a:buFontTx/>
              <a:buNone/>
              <a:defRPr sz="1867"/>
            </a:lvl3pPr>
            <a:lvl4pPr marL="1828754" indent="0">
              <a:buFontTx/>
              <a:buNone/>
              <a:defRPr sz="1867"/>
            </a:lvl4pPr>
            <a:lvl5pPr marL="2438339" indent="0">
              <a:buFontTx/>
              <a:buNone/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Basic text styles
</a:t>
            </a:r>
            <a:endParaRPr lang="fi-FI" dirty="0"/>
          </a:p>
        </p:txBody>
      </p:sp>
      <p:sp>
        <p:nvSpPr>
          <p:cNvPr id="4" name="Sisällön paikkamerkki 3" descr="Textbox"/>
          <p:cNvSpPr>
            <a:spLocks noGrp="1"/>
          </p:cNvSpPr>
          <p:nvPr>
            <p:ph sz="half" idx="2" hasCustomPrompt="1"/>
          </p:nvPr>
        </p:nvSpPr>
        <p:spPr>
          <a:xfrm>
            <a:off x="609600" y="3717032"/>
            <a:ext cx="5102357" cy="240026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67">
                <a:solidFill>
                  <a:schemeClr val="bg1"/>
                </a:solidFill>
              </a:defRPr>
            </a:lvl1pPr>
            <a:lvl2pPr marL="609585" indent="0">
              <a:buFontTx/>
              <a:buNone/>
              <a:defRPr sz="1867">
                <a:solidFill>
                  <a:schemeClr val="bg1"/>
                </a:solidFill>
              </a:defRPr>
            </a:lvl2pPr>
            <a:lvl3pPr marL="1219170" indent="0">
              <a:buFontTx/>
              <a:buNone/>
              <a:defRPr sz="1867">
                <a:solidFill>
                  <a:schemeClr val="bg1"/>
                </a:solidFill>
              </a:defRPr>
            </a:lvl3pPr>
            <a:lvl4pPr marL="1828754" indent="0">
              <a:buFontTx/>
              <a:buNone/>
              <a:defRPr sz="1867">
                <a:solidFill>
                  <a:schemeClr val="bg1"/>
                </a:solidFill>
              </a:defRPr>
            </a:lvl4pPr>
            <a:lvl5pPr marL="2438339" indent="0">
              <a:buFontTx/>
              <a:buNone/>
              <a:defRPr sz="1867">
                <a:solidFill>
                  <a:schemeClr val="bg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Basic text styles
	</a:t>
            </a:r>
            <a:endParaRPr lang="fi-FI" dirty="0"/>
          </a:p>
        </p:txBody>
      </p:sp>
      <p:sp>
        <p:nvSpPr>
          <p:cNvPr id="5" name="Tekstin paikkamerkki 4" descr="Header"/>
          <p:cNvSpPr>
            <a:spLocks noGrp="1"/>
          </p:cNvSpPr>
          <p:nvPr>
            <p:ph type="body" sz="quarter" idx="3" hasCustomPrompt="1"/>
          </p:nvPr>
        </p:nvSpPr>
        <p:spPr>
          <a:xfrm>
            <a:off x="6606118" y="1796817"/>
            <a:ext cx="4976284" cy="1701240"/>
          </a:xfrm>
        </p:spPr>
        <p:txBody>
          <a:bodyPr anchor="b">
            <a:noAutofit/>
          </a:bodyPr>
          <a:lstStyle>
            <a:lvl1pPr marL="0" indent="0">
              <a:buNone/>
              <a:defRPr sz="5867" b="1">
                <a:solidFill>
                  <a:schemeClr val="tx2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i-FI" dirty="0" err="1"/>
              <a:t>Text</a:t>
            </a:r>
            <a:endParaRPr lang="fi-FI" dirty="0"/>
          </a:p>
        </p:txBody>
      </p:sp>
      <p:sp>
        <p:nvSpPr>
          <p:cNvPr id="3" name="Tekstin paikkamerkki 2" descr="Header"/>
          <p:cNvSpPr>
            <a:spLocks noGrp="1"/>
          </p:cNvSpPr>
          <p:nvPr>
            <p:ph type="body" idx="1" hasCustomPrompt="1"/>
          </p:nvPr>
        </p:nvSpPr>
        <p:spPr>
          <a:xfrm>
            <a:off x="609600" y="1796818"/>
            <a:ext cx="5006347" cy="1701239"/>
          </a:xfrm>
        </p:spPr>
        <p:txBody>
          <a:bodyPr anchor="b">
            <a:noAutofit/>
          </a:bodyPr>
          <a:lstStyle>
            <a:lvl1pPr marL="0" indent="0">
              <a:buNone/>
              <a:defRPr sz="5867" b="1">
                <a:solidFill>
                  <a:schemeClr val="bg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i-FI" dirty="0" err="1"/>
              <a:t>Text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0380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n numeron paikkamerkki 4" descr="Pag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3030-DA0E-469A-A148-F21CB72F8278}" type="slidenum">
              <a:rPr lang="fi-FI" smtClean="0"/>
              <a:t>‹#›</a:t>
            </a:fld>
            <a:endParaRPr lang="fi-FI"/>
          </a:p>
        </p:txBody>
      </p:sp>
      <p:sp>
        <p:nvSpPr>
          <p:cNvPr id="3" name="Päivämäärän paikkamerkki 2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719E7-5EB7-4E15-8114-2FB25D9007A6}" type="datetime1">
              <a:rPr lang="fi-FI" smtClean="0"/>
              <a:t>26.11.2021</a:t>
            </a:fld>
            <a:endParaRPr lang="fi-FI"/>
          </a:p>
        </p:txBody>
      </p:sp>
      <p:sp>
        <p:nvSpPr>
          <p:cNvPr id="2" name="Otsikko 1" descr="Header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title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8085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 descr="Åbo Akademi University logotype">
            <a:extLst>
              <a:ext uri="{FF2B5EF4-FFF2-40B4-BE49-F238E27FC236}">
                <a16:creationId xmlns:a16="http://schemas.microsoft.com/office/drawing/2014/main" id="{CA61CAC3-BAF7-471A-82B3-19AB204F0784}"/>
              </a:ext>
            </a:extLst>
          </p:cNvPr>
          <p:cNvGrpSpPr/>
          <p:nvPr userDrawn="1"/>
        </p:nvGrpSpPr>
        <p:grpSpPr>
          <a:xfrm>
            <a:off x="10862736" y="179918"/>
            <a:ext cx="1030817" cy="1297517"/>
            <a:chOff x="8147051" y="134938"/>
            <a:chExt cx="773113" cy="97313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61FD6F3-FB46-4D6D-B1B2-370DE76F9741}"/>
                </a:ext>
              </a:extLst>
            </p:cNvPr>
            <p:cNvGrpSpPr/>
            <p:nvPr userDrawn="1"/>
          </p:nvGrpSpPr>
          <p:grpSpPr>
            <a:xfrm>
              <a:off x="8147051" y="835026"/>
              <a:ext cx="773113" cy="273050"/>
              <a:chOff x="8147051" y="835026"/>
              <a:chExt cx="773113" cy="273050"/>
            </a:xfrm>
          </p:grpSpPr>
          <p:sp>
            <p:nvSpPr>
              <p:cNvPr id="30" name="Freeform 6">
                <a:extLst>
                  <a:ext uri="{FF2B5EF4-FFF2-40B4-BE49-F238E27FC236}">
                    <a16:creationId xmlns:a16="http://schemas.microsoft.com/office/drawing/2014/main" id="{F4F5ADE2-0E69-48E8-9684-50FF4B3EDE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251826" y="985838"/>
                <a:ext cx="577850" cy="122238"/>
              </a:xfrm>
              <a:custGeom>
                <a:avLst/>
                <a:gdLst>
                  <a:gd name="T0" fmla="*/ 308 w 331"/>
                  <a:gd name="T1" fmla="*/ 52 h 70"/>
                  <a:gd name="T2" fmla="*/ 297 w 331"/>
                  <a:gd name="T3" fmla="*/ 62 h 70"/>
                  <a:gd name="T4" fmla="*/ 322 w 331"/>
                  <a:gd name="T5" fmla="*/ 41 h 70"/>
                  <a:gd name="T6" fmla="*/ 315 w 331"/>
                  <a:gd name="T7" fmla="*/ 36 h 70"/>
                  <a:gd name="T8" fmla="*/ 311 w 331"/>
                  <a:gd name="T9" fmla="*/ 36 h 70"/>
                  <a:gd name="T10" fmla="*/ 272 w 331"/>
                  <a:gd name="T11" fmla="*/ 9 h 70"/>
                  <a:gd name="T12" fmla="*/ 267 w 331"/>
                  <a:gd name="T13" fmla="*/ 23 h 70"/>
                  <a:gd name="T14" fmla="*/ 275 w 331"/>
                  <a:gd name="T15" fmla="*/ 51 h 70"/>
                  <a:gd name="T16" fmla="*/ 290 w 331"/>
                  <a:gd name="T17" fmla="*/ 46 h 70"/>
                  <a:gd name="T18" fmla="*/ 282 w 331"/>
                  <a:gd name="T19" fmla="*/ 23 h 70"/>
                  <a:gd name="T20" fmla="*/ 282 w 331"/>
                  <a:gd name="T21" fmla="*/ 16 h 70"/>
                  <a:gd name="T22" fmla="*/ 256 w 331"/>
                  <a:gd name="T23" fmla="*/ 0 h 70"/>
                  <a:gd name="T24" fmla="*/ 261 w 331"/>
                  <a:gd name="T25" fmla="*/ 5 h 70"/>
                  <a:gd name="T26" fmla="*/ 251 w 331"/>
                  <a:gd name="T27" fmla="*/ 16 h 70"/>
                  <a:gd name="T28" fmla="*/ 261 w 331"/>
                  <a:gd name="T29" fmla="*/ 16 h 70"/>
                  <a:gd name="T30" fmla="*/ 243 w 331"/>
                  <a:gd name="T31" fmla="*/ 42 h 70"/>
                  <a:gd name="T32" fmla="*/ 232 w 331"/>
                  <a:gd name="T33" fmla="*/ 22 h 70"/>
                  <a:gd name="T34" fmla="*/ 232 w 331"/>
                  <a:gd name="T35" fmla="*/ 15 h 70"/>
                  <a:gd name="T36" fmla="*/ 234 w 331"/>
                  <a:gd name="T37" fmla="*/ 43 h 70"/>
                  <a:gd name="T38" fmla="*/ 217 w 331"/>
                  <a:gd name="T39" fmla="*/ 51 h 70"/>
                  <a:gd name="T40" fmla="*/ 201 w 331"/>
                  <a:gd name="T41" fmla="*/ 34 h 70"/>
                  <a:gd name="T42" fmla="*/ 213 w 331"/>
                  <a:gd name="T43" fmla="*/ 24 h 70"/>
                  <a:gd name="T44" fmla="*/ 200 w 331"/>
                  <a:gd name="T45" fmla="*/ 23 h 70"/>
                  <a:gd name="T46" fmla="*/ 191 w 331"/>
                  <a:gd name="T47" fmla="*/ 16 h 70"/>
                  <a:gd name="T48" fmla="*/ 159 w 331"/>
                  <a:gd name="T49" fmla="*/ 30 h 70"/>
                  <a:gd name="T50" fmla="*/ 159 w 331"/>
                  <a:gd name="T51" fmla="*/ 30 h 70"/>
                  <a:gd name="T52" fmla="*/ 168 w 331"/>
                  <a:gd name="T53" fmla="*/ 15 h 70"/>
                  <a:gd name="T54" fmla="*/ 182 w 331"/>
                  <a:gd name="T55" fmla="*/ 51 h 70"/>
                  <a:gd name="T56" fmla="*/ 159 w 331"/>
                  <a:gd name="T57" fmla="*/ 37 h 70"/>
                  <a:gd name="T58" fmla="*/ 124 w 331"/>
                  <a:gd name="T59" fmla="*/ 53 h 70"/>
                  <a:gd name="T60" fmla="*/ 137 w 331"/>
                  <a:gd name="T61" fmla="*/ 16 h 70"/>
                  <a:gd name="T62" fmla="*/ 129 w 331"/>
                  <a:gd name="T63" fmla="*/ 44 h 70"/>
                  <a:gd name="T64" fmla="*/ 110 w 331"/>
                  <a:gd name="T65" fmla="*/ 16 h 70"/>
                  <a:gd name="T66" fmla="*/ 99 w 331"/>
                  <a:gd name="T67" fmla="*/ 10 h 70"/>
                  <a:gd name="T68" fmla="*/ 104 w 331"/>
                  <a:gd name="T69" fmla="*/ 16 h 70"/>
                  <a:gd name="T70" fmla="*/ 104 w 331"/>
                  <a:gd name="T71" fmla="*/ 53 h 70"/>
                  <a:gd name="T72" fmla="*/ 60 w 331"/>
                  <a:gd name="T73" fmla="*/ 53 h 70"/>
                  <a:gd name="T74" fmla="*/ 68 w 331"/>
                  <a:gd name="T75" fmla="*/ 22 h 70"/>
                  <a:gd name="T76" fmla="*/ 84 w 331"/>
                  <a:gd name="T77" fmla="*/ 53 h 70"/>
                  <a:gd name="T78" fmla="*/ 59 w 331"/>
                  <a:gd name="T79" fmla="*/ 21 h 70"/>
                  <a:gd name="T80" fmla="*/ 50 w 331"/>
                  <a:gd name="T81" fmla="*/ 16 h 70"/>
                  <a:gd name="T82" fmla="*/ 0 w 331"/>
                  <a:gd name="T83" fmla="*/ 1 h 70"/>
                  <a:gd name="T84" fmla="*/ 40 w 331"/>
                  <a:gd name="T85" fmla="*/ 31 h 70"/>
                  <a:gd name="T86" fmla="*/ 31 w 331"/>
                  <a:gd name="T87" fmla="*/ 31 h 70"/>
                  <a:gd name="T88" fmla="*/ 9 w 331"/>
                  <a:gd name="T89" fmla="*/ 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1" h="70">
                    <a:moveTo>
                      <a:pt x="294" y="16"/>
                    </a:moveTo>
                    <a:cubicBezTo>
                      <a:pt x="307" y="50"/>
                      <a:pt x="307" y="50"/>
                      <a:pt x="307" y="50"/>
                    </a:cubicBezTo>
                    <a:cubicBezTo>
                      <a:pt x="308" y="51"/>
                      <a:pt x="308" y="51"/>
                      <a:pt x="308" y="52"/>
                    </a:cubicBezTo>
                    <a:cubicBezTo>
                      <a:pt x="308" y="52"/>
                      <a:pt x="308" y="53"/>
                      <a:pt x="307" y="53"/>
                    </a:cubicBezTo>
                    <a:cubicBezTo>
                      <a:pt x="306" y="56"/>
                      <a:pt x="304" y="58"/>
                      <a:pt x="302" y="59"/>
                    </a:cubicBezTo>
                    <a:cubicBezTo>
                      <a:pt x="300" y="61"/>
                      <a:pt x="298" y="62"/>
                      <a:pt x="297" y="62"/>
                    </a:cubicBezTo>
                    <a:cubicBezTo>
                      <a:pt x="299" y="70"/>
                      <a:pt x="299" y="70"/>
                      <a:pt x="299" y="70"/>
                    </a:cubicBezTo>
                    <a:cubicBezTo>
                      <a:pt x="301" y="70"/>
                      <a:pt x="305" y="68"/>
                      <a:pt x="309" y="65"/>
                    </a:cubicBezTo>
                    <a:cubicBezTo>
                      <a:pt x="313" y="61"/>
                      <a:pt x="317" y="55"/>
                      <a:pt x="322" y="41"/>
                    </a:cubicBezTo>
                    <a:cubicBezTo>
                      <a:pt x="331" y="16"/>
                      <a:pt x="331" y="16"/>
                      <a:pt x="331" y="16"/>
                    </a:cubicBezTo>
                    <a:cubicBezTo>
                      <a:pt x="321" y="16"/>
                      <a:pt x="321" y="16"/>
                      <a:pt x="321" y="16"/>
                    </a:cubicBezTo>
                    <a:cubicBezTo>
                      <a:pt x="315" y="36"/>
                      <a:pt x="315" y="36"/>
                      <a:pt x="315" y="36"/>
                    </a:cubicBezTo>
                    <a:cubicBezTo>
                      <a:pt x="315" y="38"/>
                      <a:pt x="314" y="41"/>
                      <a:pt x="313" y="43"/>
                    </a:cubicBezTo>
                    <a:cubicBezTo>
                      <a:pt x="313" y="43"/>
                      <a:pt x="313" y="43"/>
                      <a:pt x="313" y="43"/>
                    </a:cubicBezTo>
                    <a:cubicBezTo>
                      <a:pt x="312" y="41"/>
                      <a:pt x="312" y="38"/>
                      <a:pt x="311" y="36"/>
                    </a:cubicBezTo>
                    <a:cubicBezTo>
                      <a:pt x="304" y="16"/>
                      <a:pt x="304" y="16"/>
                      <a:pt x="304" y="16"/>
                    </a:cubicBezTo>
                    <a:lnTo>
                      <a:pt x="294" y="16"/>
                    </a:lnTo>
                    <a:close/>
                    <a:moveTo>
                      <a:pt x="272" y="9"/>
                    </a:moveTo>
                    <a:cubicBezTo>
                      <a:pt x="272" y="16"/>
                      <a:pt x="272" y="16"/>
                      <a:pt x="272" y="16"/>
                    </a:cubicBezTo>
                    <a:cubicBezTo>
                      <a:pt x="267" y="16"/>
                      <a:pt x="267" y="16"/>
                      <a:pt x="267" y="16"/>
                    </a:cubicBezTo>
                    <a:cubicBezTo>
                      <a:pt x="267" y="23"/>
                      <a:pt x="267" y="23"/>
                      <a:pt x="267" y="23"/>
                    </a:cubicBezTo>
                    <a:cubicBezTo>
                      <a:pt x="272" y="23"/>
                      <a:pt x="272" y="23"/>
                      <a:pt x="272" y="23"/>
                    </a:cubicBezTo>
                    <a:cubicBezTo>
                      <a:pt x="272" y="40"/>
                      <a:pt x="272" y="40"/>
                      <a:pt x="272" y="40"/>
                    </a:cubicBezTo>
                    <a:cubicBezTo>
                      <a:pt x="272" y="45"/>
                      <a:pt x="273" y="49"/>
                      <a:pt x="275" y="51"/>
                    </a:cubicBezTo>
                    <a:cubicBezTo>
                      <a:pt x="277" y="53"/>
                      <a:pt x="280" y="54"/>
                      <a:pt x="283" y="54"/>
                    </a:cubicBezTo>
                    <a:cubicBezTo>
                      <a:pt x="286" y="54"/>
                      <a:pt x="289" y="53"/>
                      <a:pt x="290" y="53"/>
                    </a:cubicBezTo>
                    <a:cubicBezTo>
                      <a:pt x="290" y="46"/>
                      <a:pt x="290" y="46"/>
                      <a:pt x="290" y="46"/>
                    </a:cubicBezTo>
                    <a:cubicBezTo>
                      <a:pt x="289" y="46"/>
                      <a:pt x="288" y="46"/>
                      <a:pt x="286" y="46"/>
                    </a:cubicBezTo>
                    <a:cubicBezTo>
                      <a:pt x="283" y="46"/>
                      <a:pt x="282" y="44"/>
                      <a:pt x="282" y="39"/>
                    </a:cubicBezTo>
                    <a:cubicBezTo>
                      <a:pt x="282" y="23"/>
                      <a:pt x="282" y="23"/>
                      <a:pt x="282" y="23"/>
                    </a:cubicBezTo>
                    <a:cubicBezTo>
                      <a:pt x="291" y="23"/>
                      <a:pt x="291" y="23"/>
                      <a:pt x="291" y="23"/>
                    </a:cubicBezTo>
                    <a:cubicBezTo>
                      <a:pt x="291" y="16"/>
                      <a:pt x="291" y="16"/>
                      <a:pt x="291" y="16"/>
                    </a:cubicBezTo>
                    <a:cubicBezTo>
                      <a:pt x="282" y="16"/>
                      <a:pt x="282" y="16"/>
                      <a:pt x="282" y="16"/>
                    </a:cubicBezTo>
                    <a:cubicBezTo>
                      <a:pt x="282" y="6"/>
                      <a:pt x="282" y="6"/>
                      <a:pt x="282" y="6"/>
                    </a:cubicBezTo>
                    <a:lnTo>
                      <a:pt x="272" y="9"/>
                    </a:lnTo>
                    <a:close/>
                    <a:moveTo>
                      <a:pt x="256" y="0"/>
                    </a:moveTo>
                    <a:cubicBezTo>
                      <a:pt x="253" y="0"/>
                      <a:pt x="251" y="2"/>
                      <a:pt x="251" y="5"/>
                    </a:cubicBezTo>
                    <a:cubicBezTo>
                      <a:pt x="251" y="8"/>
                      <a:pt x="253" y="10"/>
                      <a:pt x="256" y="10"/>
                    </a:cubicBezTo>
                    <a:cubicBezTo>
                      <a:pt x="259" y="10"/>
                      <a:pt x="261" y="8"/>
                      <a:pt x="261" y="5"/>
                    </a:cubicBezTo>
                    <a:cubicBezTo>
                      <a:pt x="261" y="2"/>
                      <a:pt x="259" y="0"/>
                      <a:pt x="256" y="0"/>
                    </a:cubicBezTo>
                    <a:moveTo>
                      <a:pt x="261" y="16"/>
                    </a:moveTo>
                    <a:cubicBezTo>
                      <a:pt x="251" y="16"/>
                      <a:pt x="251" y="16"/>
                      <a:pt x="251" y="16"/>
                    </a:cubicBezTo>
                    <a:cubicBezTo>
                      <a:pt x="251" y="53"/>
                      <a:pt x="251" y="53"/>
                      <a:pt x="251" y="53"/>
                    </a:cubicBezTo>
                    <a:cubicBezTo>
                      <a:pt x="261" y="53"/>
                      <a:pt x="261" y="53"/>
                      <a:pt x="261" y="53"/>
                    </a:cubicBezTo>
                    <a:lnTo>
                      <a:pt x="261" y="16"/>
                    </a:lnTo>
                    <a:close/>
                    <a:moveTo>
                      <a:pt x="217" y="51"/>
                    </a:moveTo>
                    <a:cubicBezTo>
                      <a:pt x="220" y="53"/>
                      <a:pt x="224" y="54"/>
                      <a:pt x="228" y="54"/>
                    </a:cubicBezTo>
                    <a:cubicBezTo>
                      <a:pt x="238" y="54"/>
                      <a:pt x="243" y="49"/>
                      <a:pt x="243" y="42"/>
                    </a:cubicBezTo>
                    <a:cubicBezTo>
                      <a:pt x="243" y="37"/>
                      <a:pt x="240" y="33"/>
                      <a:pt x="233" y="31"/>
                    </a:cubicBezTo>
                    <a:cubicBezTo>
                      <a:pt x="229" y="29"/>
                      <a:pt x="227" y="28"/>
                      <a:pt x="227" y="25"/>
                    </a:cubicBezTo>
                    <a:cubicBezTo>
                      <a:pt x="227" y="23"/>
                      <a:pt x="229" y="22"/>
                      <a:pt x="232" y="22"/>
                    </a:cubicBezTo>
                    <a:cubicBezTo>
                      <a:pt x="235" y="22"/>
                      <a:pt x="238" y="23"/>
                      <a:pt x="240" y="24"/>
                    </a:cubicBezTo>
                    <a:cubicBezTo>
                      <a:pt x="242" y="17"/>
                      <a:pt x="242" y="17"/>
                      <a:pt x="242" y="17"/>
                    </a:cubicBezTo>
                    <a:cubicBezTo>
                      <a:pt x="240" y="16"/>
                      <a:pt x="236" y="15"/>
                      <a:pt x="232" y="15"/>
                    </a:cubicBezTo>
                    <a:cubicBezTo>
                      <a:pt x="223" y="15"/>
                      <a:pt x="218" y="20"/>
                      <a:pt x="218" y="27"/>
                    </a:cubicBezTo>
                    <a:cubicBezTo>
                      <a:pt x="218" y="31"/>
                      <a:pt x="221" y="35"/>
                      <a:pt x="228" y="37"/>
                    </a:cubicBezTo>
                    <a:cubicBezTo>
                      <a:pt x="233" y="39"/>
                      <a:pt x="234" y="40"/>
                      <a:pt x="234" y="43"/>
                    </a:cubicBezTo>
                    <a:cubicBezTo>
                      <a:pt x="234" y="45"/>
                      <a:pt x="232" y="47"/>
                      <a:pt x="228" y="47"/>
                    </a:cubicBezTo>
                    <a:cubicBezTo>
                      <a:pt x="225" y="47"/>
                      <a:pt x="221" y="46"/>
                      <a:pt x="219" y="44"/>
                    </a:cubicBezTo>
                    <a:lnTo>
                      <a:pt x="217" y="51"/>
                    </a:lnTo>
                    <a:close/>
                    <a:moveTo>
                      <a:pt x="192" y="53"/>
                    </a:moveTo>
                    <a:cubicBezTo>
                      <a:pt x="201" y="53"/>
                      <a:pt x="201" y="53"/>
                      <a:pt x="201" y="53"/>
                    </a:cubicBezTo>
                    <a:cubicBezTo>
                      <a:pt x="201" y="34"/>
                      <a:pt x="201" y="34"/>
                      <a:pt x="201" y="34"/>
                    </a:cubicBezTo>
                    <a:cubicBezTo>
                      <a:pt x="201" y="33"/>
                      <a:pt x="201" y="32"/>
                      <a:pt x="201" y="31"/>
                    </a:cubicBezTo>
                    <a:cubicBezTo>
                      <a:pt x="202" y="27"/>
                      <a:pt x="205" y="24"/>
                      <a:pt x="210" y="24"/>
                    </a:cubicBezTo>
                    <a:cubicBezTo>
                      <a:pt x="211" y="24"/>
                      <a:pt x="212" y="24"/>
                      <a:pt x="213" y="24"/>
                    </a:cubicBezTo>
                    <a:cubicBezTo>
                      <a:pt x="213" y="15"/>
                      <a:pt x="213" y="15"/>
                      <a:pt x="213" y="15"/>
                    </a:cubicBezTo>
                    <a:cubicBezTo>
                      <a:pt x="212" y="15"/>
                      <a:pt x="211" y="15"/>
                      <a:pt x="210" y="15"/>
                    </a:cubicBezTo>
                    <a:cubicBezTo>
                      <a:pt x="206" y="15"/>
                      <a:pt x="202" y="17"/>
                      <a:pt x="200" y="23"/>
                    </a:cubicBezTo>
                    <a:cubicBezTo>
                      <a:pt x="200" y="23"/>
                      <a:pt x="200" y="23"/>
                      <a:pt x="200" y="23"/>
                    </a:cubicBezTo>
                    <a:cubicBezTo>
                      <a:pt x="200" y="16"/>
                      <a:pt x="200" y="16"/>
                      <a:pt x="200" y="16"/>
                    </a:cubicBezTo>
                    <a:cubicBezTo>
                      <a:pt x="191" y="16"/>
                      <a:pt x="191" y="16"/>
                      <a:pt x="191" y="16"/>
                    </a:cubicBezTo>
                    <a:cubicBezTo>
                      <a:pt x="192" y="19"/>
                      <a:pt x="192" y="23"/>
                      <a:pt x="192" y="28"/>
                    </a:cubicBezTo>
                    <a:lnTo>
                      <a:pt x="192" y="53"/>
                    </a:lnTo>
                    <a:close/>
                    <a:moveTo>
                      <a:pt x="159" y="30"/>
                    </a:moveTo>
                    <a:cubicBezTo>
                      <a:pt x="159" y="27"/>
                      <a:pt x="162" y="21"/>
                      <a:pt x="167" y="21"/>
                    </a:cubicBezTo>
                    <a:cubicBezTo>
                      <a:pt x="174" y="21"/>
                      <a:pt x="175" y="27"/>
                      <a:pt x="175" y="30"/>
                    </a:cubicBezTo>
                    <a:lnTo>
                      <a:pt x="159" y="30"/>
                    </a:lnTo>
                    <a:close/>
                    <a:moveTo>
                      <a:pt x="184" y="37"/>
                    </a:moveTo>
                    <a:cubicBezTo>
                      <a:pt x="184" y="36"/>
                      <a:pt x="184" y="35"/>
                      <a:pt x="184" y="33"/>
                    </a:cubicBezTo>
                    <a:cubicBezTo>
                      <a:pt x="184" y="25"/>
                      <a:pt x="180" y="15"/>
                      <a:pt x="168" y="15"/>
                    </a:cubicBezTo>
                    <a:cubicBezTo>
                      <a:pt x="156" y="15"/>
                      <a:pt x="150" y="25"/>
                      <a:pt x="150" y="35"/>
                    </a:cubicBezTo>
                    <a:cubicBezTo>
                      <a:pt x="150" y="46"/>
                      <a:pt x="157" y="54"/>
                      <a:pt x="169" y="54"/>
                    </a:cubicBezTo>
                    <a:cubicBezTo>
                      <a:pt x="174" y="54"/>
                      <a:pt x="179" y="53"/>
                      <a:pt x="182" y="51"/>
                    </a:cubicBezTo>
                    <a:cubicBezTo>
                      <a:pt x="181" y="45"/>
                      <a:pt x="181" y="45"/>
                      <a:pt x="181" y="45"/>
                    </a:cubicBezTo>
                    <a:cubicBezTo>
                      <a:pt x="178" y="46"/>
                      <a:pt x="175" y="47"/>
                      <a:pt x="170" y="47"/>
                    </a:cubicBezTo>
                    <a:cubicBezTo>
                      <a:pt x="164" y="47"/>
                      <a:pt x="159" y="44"/>
                      <a:pt x="159" y="37"/>
                    </a:cubicBezTo>
                    <a:lnTo>
                      <a:pt x="184" y="37"/>
                    </a:lnTo>
                    <a:close/>
                    <a:moveTo>
                      <a:pt x="110" y="16"/>
                    </a:moveTo>
                    <a:cubicBezTo>
                      <a:pt x="124" y="53"/>
                      <a:pt x="124" y="53"/>
                      <a:pt x="124" y="53"/>
                    </a:cubicBezTo>
                    <a:cubicBezTo>
                      <a:pt x="133" y="53"/>
                      <a:pt x="133" y="53"/>
                      <a:pt x="133" y="53"/>
                    </a:cubicBezTo>
                    <a:cubicBezTo>
                      <a:pt x="147" y="16"/>
                      <a:pt x="147" y="16"/>
                      <a:pt x="147" y="16"/>
                    </a:cubicBezTo>
                    <a:cubicBezTo>
                      <a:pt x="137" y="16"/>
                      <a:pt x="137" y="16"/>
                      <a:pt x="137" y="16"/>
                    </a:cubicBezTo>
                    <a:cubicBezTo>
                      <a:pt x="131" y="35"/>
                      <a:pt x="131" y="35"/>
                      <a:pt x="131" y="35"/>
                    </a:cubicBezTo>
                    <a:cubicBezTo>
                      <a:pt x="130" y="38"/>
                      <a:pt x="130" y="41"/>
                      <a:pt x="129" y="44"/>
                    </a:cubicBezTo>
                    <a:cubicBezTo>
                      <a:pt x="129" y="44"/>
                      <a:pt x="129" y="44"/>
                      <a:pt x="129" y="44"/>
                    </a:cubicBezTo>
                    <a:cubicBezTo>
                      <a:pt x="128" y="41"/>
                      <a:pt x="127" y="38"/>
                      <a:pt x="126" y="35"/>
                    </a:cubicBezTo>
                    <a:cubicBezTo>
                      <a:pt x="120" y="16"/>
                      <a:pt x="120" y="16"/>
                      <a:pt x="120" y="16"/>
                    </a:cubicBezTo>
                    <a:lnTo>
                      <a:pt x="110" y="16"/>
                    </a:lnTo>
                    <a:close/>
                    <a:moveTo>
                      <a:pt x="99" y="0"/>
                    </a:moveTo>
                    <a:cubicBezTo>
                      <a:pt x="96" y="0"/>
                      <a:pt x="94" y="2"/>
                      <a:pt x="94" y="5"/>
                    </a:cubicBezTo>
                    <a:cubicBezTo>
                      <a:pt x="94" y="8"/>
                      <a:pt x="96" y="10"/>
                      <a:pt x="99" y="10"/>
                    </a:cubicBezTo>
                    <a:cubicBezTo>
                      <a:pt x="102" y="10"/>
                      <a:pt x="104" y="8"/>
                      <a:pt x="104" y="5"/>
                    </a:cubicBezTo>
                    <a:cubicBezTo>
                      <a:pt x="104" y="2"/>
                      <a:pt x="102" y="0"/>
                      <a:pt x="99" y="0"/>
                    </a:cubicBezTo>
                    <a:moveTo>
                      <a:pt x="104" y="16"/>
                    </a:moveTo>
                    <a:cubicBezTo>
                      <a:pt x="94" y="16"/>
                      <a:pt x="94" y="16"/>
                      <a:pt x="94" y="16"/>
                    </a:cubicBezTo>
                    <a:cubicBezTo>
                      <a:pt x="94" y="53"/>
                      <a:pt x="94" y="53"/>
                      <a:pt x="94" y="53"/>
                    </a:cubicBezTo>
                    <a:cubicBezTo>
                      <a:pt x="104" y="53"/>
                      <a:pt x="104" y="53"/>
                      <a:pt x="104" y="53"/>
                    </a:cubicBezTo>
                    <a:lnTo>
                      <a:pt x="104" y="16"/>
                    </a:lnTo>
                    <a:close/>
                    <a:moveTo>
                      <a:pt x="50" y="53"/>
                    </a:moveTo>
                    <a:cubicBezTo>
                      <a:pt x="60" y="53"/>
                      <a:pt x="60" y="53"/>
                      <a:pt x="60" y="53"/>
                    </a:cubicBezTo>
                    <a:cubicBezTo>
                      <a:pt x="60" y="31"/>
                      <a:pt x="60" y="31"/>
                      <a:pt x="60" y="31"/>
                    </a:cubicBezTo>
                    <a:cubicBezTo>
                      <a:pt x="60" y="30"/>
                      <a:pt x="60" y="29"/>
                      <a:pt x="60" y="28"/>
                    </a:cubicBezTo>
                    <a:cubicBezTo>
                      <a:pt x="61" y="25"/>
                      <a:pt x="64" y="22"/>
                      <a:pt x="68" y="22"/>
                    </a:cubicBezTo>
                    <a:cubicBezTo>
                      <a:pt x="73" y="22"/>
                      <a:pt x="75" y="27"/>
                      <a:pt x="75" y="32"/>
                    </a:cubicBezTo>
                    <a:cubicBezTo>
                      <a:pt x="75" y="53"/>
                      <a:pt x="75" y="53"/>
                      <a:pt x="75" y="53"/>
                    </a:cubicBezTo>
                    <a:cubicBezTo>
                      <a:pt x="84" y="53"/>
                      <a:pt x="84" y="53"/>
                      <a:pt x="84" y="53"/>
                    </a:cubicBezTo>
                    <a:cubicBezTo>
                      <a:pt x="84" y="31"/>
                      <a:pt x="84" y="31"/>
                      <a:pt x="84" y="31"/>
                    </a:cubicBezTo>
                    <a:cubicBezTo>
                      <a:pt x="84" y="19"/>
                      <a:pt x="78" y="15"/>
                      <a:pt x="71" y="15"/>
                    </a:cubicBezTo>
                    <a:cubicBezTo>
                      <a:pt x="65" y="15"/>
                      <a:pt x="61" y="18"/>
                      <a:pt x="59" y="21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19"/>
                      <a:pt x="50" y="22"/>
                      <a:pt x="50" y="27"/>
                    </a:cubicBezTo>
                    <a:lnTo>
                      <a:pt x="50" y="53"/>
                    </a:lnTo>
                    <a:close/>
                    <a:moveTo>
                      <a:pt x="0" y="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47"/>
                      <a:pt x="7" y="54"/>
                      <a:pt x="19" y="54"/>
                    </a:cubicBezTo>
                    <a:cubicBezTo>
                      <a:pt x="32" y="54"/>
                      <a:pt x="40" y="47"/>
                      <a:pt x="40" y="31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42"/>
                      <a:pt x="27" y="46"/>
                      <a:pt x="20" y="46"/>
                    </a:cubicBezTo>
                    <a:cubicBezTo>
                      <a:pt x="13" y="46"/>
                      <a:pt x="9" y="42"/>
                      <a:pt x="9" y="31"/>
                    </a:cubicBezTo>
                    <a:cubicBezTo>
                      <a:pt x="9" y="1"/>
                      <a:pt x="9" y="1"/>
                      <a:pt x="9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1" name="Freeform 7">
                <a:extLst>
                  <a:ext uri="{FF2B5EF4-FFF2-40B4-BE49-F238E27FC236}">
                    <a16:creationId xmlns:a16="http://schemas.microsoft.com/office/drawing/2014/main" id="{7137811B-CA7D-4378-B425-B416D9E099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147051" y="835026"/>
                <a:ext cx="773113" cy="119063"/>
              </a:xfrm>
              <a:custGeom>
                <a:avLst/>
                <a:gdLst>
                  <a:gd name="T0" fmla="*/ 438 w 443"/>
                  <a:gd name="T1" fmla="*/ 25 h 69"/>
                  <a:gd name="T2" fmla="*/ 442 w 443"/>
                  <a:gd name="T3" fmla="*/ 31 h 69"/>
                  <a:gd name="T4" fmla="*/ 442 w 443"/>
                  <a:gd name="T5" fmla="*/ 68 h 69"/>
                  <a:gd name="T6" fmla="*/ 377 w 443"/>
                  <a:gd name="T7" fmla="*/ 68 h 69"/>
                  <a:gd name="T8" fmla="*/ 384 w 443"/>
                  <a:gd name="T9" fmla="*/ 37 h 69"/>
                  <a:gd name="T10" fmla="*/ 400 w 443"/>
                  <a:gd name="T11" fmla="*/ 68 h 69"/>
                  <a:gd name="T12" fmla="*/ 407 w 443"/>
                  <a:gd name="T13" fmla="*/ 37 h 69"/>
                  <a:gd name="T14" fmla="*/ 423 w 443"/>
                  <a:gd name="T15" fmla="*/ 68 h 69"/>
                  <a:gd name="T16" fmla="*/ 403 w 443"/>
                  <a:gd name="T17" fmla="*/ 32 h 69"/>
                  <a:gd name="T18" fmla="*/ 388 w 443"/>
                  <a:gd name="T19" fmla="*/ 30 h 69"/>
                  <a:gd name="T20" fmla="*/ 376 w 443"/>
                  <a:gd name="T21" fmla="*/ 31 h 69"/>
                  <a:gd name="T22" fmla="*/ 368 w 443"/>
                  <a:gd name="T23" fmla="*/ 68 h 69"/>
                  <a:gd name="T24" fmla="*/ 351 w 443"/>
                  <a:gd name="T25" fmla="*/ 45 h 69"/>
                  <a:gd name="T26" fmla="*/ 360 w 443"/>
                  <a:gd name="T27" fmla="*/ 48 h 69"/>
                  <a:gd name="T28" fmla="*/ 345 w 443"/>
                  <a:gd name="T29" fmla="*/ 69 h 69"/>
                  <a:gd name="T30" fmla="*/ 346 w 443"/>
                  <a:gd name="T31" fmla="*/ 62 h 69"/>
                  <a:gd name="T32" fmla="*/ 308 w 443"/>
                  <a:gd name="T33" fmla="*/ 52 h 69"/>
                  <a:gd name="T34" fmla="*/ 291 w 443"/>
                  <a:gd name="T35" fmla="*/ 49 h 69"/>
                  <a:gd name="T36" fmla="*/ 308 w 443"/>
                  <a:gd name="T37" fmla="*/ 46 h 69"/>
                  <a:gd name="T38" fmla="*/ 308 w 443"/>
                  <a:gd name="T39" fmla="*/ 35 h 69"/>
                  <a:gd name="T40" fmla="*/ 281 w 443"/>
                  <a:gd name="T41" fmla="*/ 50 h 69"/>
                  <a:gd name="T42" fmla="*/ 309 w 443"/>
                  <a:gd name="T43" fmla="*/ 62 h 69"/>
                  <a:gd name="T44" fmla="*/ 318 w 443"/>
                  <a:gd name="T45" fmla="*/ 58 h 69"/>
                  <a:gd name="T46" fmla="*/ 264 w 443"/>
                  <a:gd name="T47" fmla="*/ 55 h 69"/>
                  <a:gd name="T48" fmla="*/ 251 w 443"/>
                  <a:gd name="T49" fmla="*/ 57 h 69"/>
                  <a:gd name="T50" fmla="*/ 273 w 443"/>
                  <a:gd name="T51" fmla="*/ 46 h 69"/>
                  <a:gd name="T52" fmla="*/ 246 w 443"/>
                  <a:gd name="T53" fmla="*/ 39 h 69"/>
                  <a:gd name="T54" fmla="*/ 264 w 443"/>
                  <a:gd name="T55" fmla="*/ 44 h 69"/>
                  <a:gd name="T56" fmla="*/ 265 w 443"/>
                  <a:gd name="T57" fmla="*/ 64 h 69"/>
                  <a:gd name="T58" fmla="*/ 274 w 443"/>
                  <a:gd name="T59" fmla="*/ 68 h 69"/>
                  <a:gd name="T60" fmla="*/ 214 w 443"/>
                  <a:gd name="T61" fmla="*/ 13 h 69"/>
                  <a:gd name="T62" fmla="*/ 214 w 443"/>
                  <a:gd name="T63" fmla="*/ 68 h 69"/>
                  <a:gd name="T64" fmla="*/ 228 w 443"/>
                  <a:gd name="T65" fmla="*/ 68 h 69"/>
                  <a:gd name="T66" fmla="*/ 238 w 443"/>
                  <a:gd name="T67" fmla="*/ 31 h 69"/>
                  <a:gd name="T68" fmla="*/ 214 w 443"/>
                  <a:gd name="T69" fmla="*/ 47 h 69"/>
                  <a:gd name="T70" fmla="*/ 168 w 443"/>
                  <a:gd name="T71" fmla="*/ 46 h 69"/>
                  <a:gd name="T72" fmla="*/ 175 w 443"/>
                  <a:gd name="T73" fmla="*/ 24 h 69"/>
                  <a:gd name="T74" fmla="*/ 168 w 443"/>
                  <a:gd name="T75" fmla="*/ 46 h 69"/>
                  <a:gd name="T76" fmla="*/ 198 w 443"/>
                  <a:gd name="T77" fmla="*/ 68 h 69"/>
                  <a:gd name="T78" fmla="*/ 153 w 443"/>
                  <a:gd name="T79" fmla="*/ 68 h 69"/>
                  <a:gd name="T80" fmla="*/ 183 w 443"/>
                  <a:gd name="T81" fmla="*/ 53 h 69"/>
                  <a:gd name="T82" fmla="*/ 114 w 443"/>
                  <a:gd name="T83" fmla="*/ 62 h 69"/>
                  <a:gd name="T84" fmla="*/ 114 w 443"/>
                  <a:gd name="T85" fmla="*/ 30 h 69"/>
                  <a:gd name="T86" fmla="*/ 132 w 443"/>
                  <a:gd name="T87" fmla="*/ 49 h 69"/>
                  <a:gd name="T88" fmla="*/ 62 w 443"/>
                  <a:gd name="T89" fmla="*/ 44 h 69"/>
                  <a:gd name="T90" fmla="*/ 70 w 443"/>
                  <a:gd name="T91" fmla="*/ 61 h 69"/>
                  <a:gd name="T92" fmla="*/ 61 w 443"/>
                  <a:gd name="T93" fmla="*/ 47 h 69"/>
                  <a:gd name="T94" fmla="*/ 60 w 443"/>
                  <a:gd name="T95" fmla="*/ 68 h 69"/>
                  <a:gd name="T96" fmla="*/ 72 w 443"/>
                  <a:gd name="T97" fmla="*/ 69 h 69"/>
                  <a:gd name="T98" fmla="*/ 62 w 443"/>
                  <a:gd name="T99" fmla="*/ 36 h 69"/>
                  <a:gd name="T100" fmla="*/ 52 w 443"/>
                  <a:gd name="T101" fmla="*/ 13 h 69"/>
                  <a:gd name="T102" fmla="*/ 26 w 443"/>
                  <a:gd name="T103" fmla="*/ 7 h 69"/>
                  <a:gd name="T104" fmla="*/ 23 w 443"/>
                  <a:gd name="T105" fmla="*/ 3 h 69"/>
                  <a:gd name="T106" fmla="*/ 23 w 443"/>
                  <a:gd name="T107" fmla="*/ 14 h 69"/>
                  <a:gd name="T108" fmla="*/ 16 w 443"/>
                  <a:gd name="T109" fmla="*/ 46 h 69"/>
                  <a:gd name="T110" fmla="*/ 22 w 443"/>
                  <a:gd name="T111" fmla="*/ 24 h 69"/>
                  <a:gd name="T112" fmla="*/ 16 w 443"/>
                  <a:gd name="T113" fmla="*/ 46 h 69"/>
                  <a:gd name="T114" fmla="*/ 45 w 443"/>
                  <a:gd name="T115" fmla="*/ 68 h 69"/>
                  <a:gd name="T116" fmla="*/ 0 w 443"/>
                  <a:gd name="T117" fmla="*/ 68 h 69"/>
                  <a:gd name="T118" fmla="*/ 31 w 443"/>
                  <a:gd name="T119" fmla="*/ 5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43" h="69">
                    <a:moveTo>
                      <a:pt x="438" y="15"/>
                    </a:moveTo>
                    <a:cubicBezTo>
                      <a:pt x="434" y="15"/>
                      <a:pt x="432" y="17"/>
                      <a:pt x="432" y="20"/>
                    </a:cubicBezTo>
                    <a:cubicBezTo>
                      <a:pt x="432" y="23"/>
                      <a:pt x="434" y="25"/>
                      <a:pt x="438" y="25"/>
                    </a:cubicBezTo>
                    <a:cubicBezTo>
                      <a:pt x="441" y="25"/>
                      <a:pt x="443" y="23"/>
                      <a:pt x="443" y="20"/>
                    </a:cubicBezTo>
                    <a:cubicBezTo>
                      <a:pt x="443" y="17"/>
                      <a:pt x="441" y="15"/>
                      <a:pt x="438" y="15"/>
                    </a:cubicBezTo>
                    <a:moveTo>
                      <a:pt x="442" y="31"/>
                    </a:moveTo>
                    <a:cubicBezTo>
                      <a:pt x="433" y="31"/>
                      <a:pt x="433" y="31"/>
                      <a:pt x="433" y="31"/>
                    </a:cubicBezTo>
                    <a:cubicBezTo>
                      <a:pt x="433" y="68"/>
                      <a:pt x="433" y="68"/>
                      <a:pt x="433" y="68"/>
                    </a:cubicBezTo>
                    <a:cubicBezTo>
                      <a:pt x="442" y="68"/>
                      <a:pt x="442" y="68"/>
                      <a:pt x="442" y="68"/>
                    </a:cubicBezTo>
                    <a:lnTo>
                      <a:pt x="442" y="31"/>
                    </a:lnTo>
                    <a:close/>
                    <a:moveTo>
                      <a:pt x="368" y="68"/>
                    </a:moveTo>
                    <a:cubicBezTo>
                      <a:pt x="377" y="68"/>
                      <a:pt x="377" y="68"/>
                      <a:pt x="377" y="68"/>
                    </a:cubicBezTo>
                    <a:cubicBezTo>
                      <a:pt x="377" y="46"/>
                      <a:pt x="377" y="46"/>
                      <a:pt x="377" y="46"/>
                    </a:cubicBezTo>
                    <a:cubicBezTo>
                      <a:pt x="377" y="45"/>
                      <a:pt x="377" y="44"/>
                      <a:pt x="377" y="43"/>
                    </a:cubicBezTo>
                    <a:cubicBezTo>
                      <a:pt x="378" y="40"/>
                      <a:pt x="381" y="37"/>
                      <a:pt x="384" y="37"/>
                    </a:cubicBezTo>
                    <a:cubicBezTo>
                      <a:pt x="389" y="37"/>
                      <a:pt x="391" y="41"/>
                      <a:pt x="391" y="46"/>
                    </a:cubicBezTo>
                    <a:cubicBezTo>
                      <a:pt x="391" y="68"/>
                      <a:pt x="391" y="68"/>
                      <a:pt x="391" y="68"/>
                    </a:cubicBezTo>
                    <a:cubicBezTo>
                      <a:pt x="400" y="68"/>
                      <a:pt x="400" y="68"/>
                      <a:pt x="400" y="68"/>
                    </a:cubicBezTo>
                    <a:cubicBezTo>
                      <a:pt x="400" y="46"/>
                      <a:pt x="400" y="46"/>
                      <a:pt x="400" y="46"/>
                    </a:cubicBezTo>
                    <a:cubicBezTo>
                      <a:pt x="400" y="45"/>
                      <a:pt x="400" y="43"/>
                      <a:pt x="400" y="42"/>
                    </a:cubicBezTo>
                    <a:cubicBezTo>
                      <a:pt x="401" y="40"/>
                      <a:pt x="404" y="37"/>
                      <a:pt x="407" y="37"/>
                    </a:cubicBezTo>
                    <a:cubicBezTo>
                      <a:pt x="411" y="37"/>
                      <a:pt x="414" y="41"/>
                      <a:pt x="414" y="47"/>
                    </a:cubicBezTo>
                    <a:cubicBezTo>
                      <a:pt x="414" y="68"/>
                      <a:pt x="414" y="68"/>
                      <a:pt x="414" y="68"/>
                    </a:cubicBezTo>
                    <a:cubicBezTo>
                      <a:pt x="423" y="68"/>
                      <a:pt x="423" y="68"/>
                      <a:pt x="423" y="68"/>
                    </a:cubicBezTo>
                    <a:cubicBezTo>
                      <a:pt x="423" y="46"/>
                      <a:pt x="423" y="46"/>
                      <a:pt x="423" y="46"/>
                    </a:cubicBezTo>
                    <a:cubicBezTo>
                      <a:pt x="423" y="34"/>
                      <a:pt x="417" y="30"/>
                      <a:pt x="410" y="30"/>
                    </a:cubicBezTo>
                    <a:cubicBezTo>
                      <a:pt x="407" y="30"/>
                      <a:pt x="405" y="31"/>
                      <a:pt x="403" y="32"/>
                    </a:cubicBezTo>
                    <a:cubicBezTo>
                      <a:pt x="401" y="33"/>
                      <a:pt x="400" y="35"/>
                      <a:pt x="398" y="37"/>
                    </a:cubicBezTo>
                    <a:cubicBezTo>
                      <a:pt x="398" y="37"/>
                      <a:pt x="398" y="37"/>
                      <a:pt x="398" y="37"/>
                    </a:cubicBezTo>
                    <a:cubicBezTo>
                      <a:pt x="396" y="33"/>
                      <a:pt x="393" y="30"/>
                      <a:pt x="388" y="30"/>
                    </a:cubicBezTo>
                    <a:cubicBezTo>
                      <a:pt x="381" y="30"/>
                      <a:pt x="378" y="33"/>
                      <a:pt x="376" y="36"/>
                    </a:cubicBezTo>
                    <a:cubicBezTo>
                      <a:pt x="376" y="36"/>
                      <a:pt x="376" y="36"/>
                      <a:pt x="376" y="36"/>
                    </a:cubicBezTo>
                    <a:cubicBezTo>
                      <a:pt x="376" y="31"/>
                      <a:pt x="376" y="31"/>
                      <a:pt x="376" y="31"/>
                    </a:cubicBezTo>
                    <a:cubicBezTo>
                      <a:pt x="367" y="31"/>
                      <a:pt x="367" y="31"/>
                      <a:pt x="367" y="31"/>
                    </a:cubicBezTo>
                    <a:cubicBezTo>
                      <a:pt x="368" y="34"/>
                      <a:pt x="368" y="37"/>
                      <a:pt x="368" y="42"/>
                    </a:cubicBezTo>
                    <a:lnTo>
                      <a:pt x="368" y="68"/>
                    </a:lnTo>
                    <a:close/>
                    <a:moveTo>
                      <a:pt x="335" y="45"/>
                    </a:moveTo>
                    <a:cubicBezTo>
                      <a:pt x="335" y="42"/>
                      <a:pt x="338" y="36"/>
                      <a:pt x="343" y="36"/>
                    </a:cubicBezTo>
                    <a:cubicBezTo>
                      <a:pt x="350" y="36"/>
                      <a:pt x="351" y="42"/>
                      <a:pt x="351" y="45"/>
                    </a:cubicBezTo>
                    <a:lnTo>
                      <a:pt x="335" y="45"/>
                    </a:lnTo>
                    <a:close/>
                    <a:moveTo>
                      <a:pt x="360" y="52"/>
                    </a:moveTo>
                    <a:cubicBezTo>
                      <a:pt x="360" y="51"/>
                      <a:pt x="360" y="50"/>
                      <a:pt x="360" y="48"/>
                    </a:cubicBezTo>
                    <a:cubicBezTo>
                      <a:pt x="360" y="40"/>
                      <a:pt x="356" y="30"/>
                      <a:pt x="344" y="30"/>
                    </a:cubicBezTo>
                    <a:cubicBezTo>
                      <a:pt x="332" y="30"/>
                      <a:pt x="326" y="40"/>
                      <a:pt x="326" y="50"/>
                    </a:cubicBezTo>
                    <a:cubicBezTo>
                      <a:pt x="326" y="61"/>
                      <a:pt x="333" y="69"/>
                      <a:pt x="345" y="69"/>
                    </a:cubicBezTo>
                    <a:cubicBezTo>
                      <a:pt x="350" y="69"/>
                      <a:pt x="355" y="68"/>
                      <a:pt x="358" y="66"/>
                    </a:cubicBezTo>
                    <a:cubicBezTo>
                      <a:pt x="357" y="60"/>
                      <a:pt x="357" y="60"/>
                      <a:pt x="357" y="60"/>
                    </a:cubicBezTo>
                    <a:cubicBezTo>
                      <a:pt x="354" y="61"/>
                      <a:pt x="351" y="62"/>
                      <a:pt x="346" y="62"/>
                    </a:cubicBezTo>
                    <a:cubicBezTo>
                      <a:pt x="340" y="62"/>
                      <a:pt x="335" y="59"/>
                      <a:pt x="335" y="52"/>
                    </a:cubicBezTo>
                    <a:lnTo>
                      <a:pt x="360" y="52"/>
                    </a:lnTo>
                    <a:close/>
                    <a:moveTo>
                      <a:pt x="308" y="52"/>
                    </a:moveTo>
                    <a:cubicBezTo>
                      <a:pt x="308" y="53"/>
                      <a:pt x="308" y="54"/>
                      <a:pt x="308" y="55"/>
                    </a:cubicBezTo>
                    <a:cubicBezTo>
                      <a:pt x="307" y="59"/>
                      <a:pt x="304" y="61"/>
                      <a:pt x="300" y="61"/>
                    </a:cubicBezTo>
                    <a:cubicBezTo>
                      <a:pt x="294" y="61"/>
                      <a:pt x="291" y="56"/>
                      <a:pt x="291" y="49"/>
                    </a:cubicBezTo>
                    <a:cubicBezTo>
                      <a:pt x="291" y="42"/>
                      <a:pt x="294" y="37"/>
                      <a:pt x="300" y="37"/>
                    </a:cubicBezTo>
                    <a:cubicBezTo>
                      <a:pt x="304" y="37"/>
                      <a:pt x="307" y="40"/>
                      <a:pt x="308" y="44"/>
                    </a:cubicBezTo>
                    <a:cubicBezTo>
                      <a:pt x="308" y="45"/>
                      <a:pt x="308" y="45"/>
                      <a:pt x="308" y="46"/>
                    </a:cubicBezTo>
                    <a:lnTo>
                      <a:pt x="308" y="52"/>
                    </a:lnTo>
                    <a:close/>
                    <a:moveTo>
                      <a:pt x="308" y="13"/>
                    </a:moveTo>
                    <a:cubicBezTo>
                      <a:pt x="308" y="35"/>
                      <a:pt x="308" y="35"/>
                      <a:pt x="308" y="35"/>
                    </a:cubicBezTo>
                    <a:cubicBezTo>
                      <a:pt x="308" y="35"/>
                      <a:pt x="308" y="35"/>
                      <a:pt x="308" y="35"/>
                    </a:cubicBezTo>
                    <a:cubicBezTo>
                      <a:pt x="307" y="32"/>
                      <a:pt x="303" y="30"/>
                      <a:pt x="298" y="30"/>
                    </a:cubicBezTo>
                    <a:cubicBezTo>
                      <a:pt x="289" y="30"/>
                      <a:pt x="281" y="37"/>
                      <a:pt x="281" y="50"/>
                    </a:cubicBezTo>
                    <a:cubicBezTo>
                      <a:pt x="281" y="61"/>
                      <a:pt x="288" y="69"/>
                      <a:pt x="297" y="69"/>
                    </a:cubicBezTo>
                    <a:cubicBezTo>
                      <a:pt x="303" y="69"/>
                      <a:pt x="307" y="66"/>
                      <a:pt x="309" y="62"/>
                    </a:cubicBezTo>
                    <a:cubicBezTo>
                      <a:pt x="309" y="62"/>
                      <a:pt x="309" y="62"/>
                      <a:pt x="309" y="62"/>
                    </a:cubicBezTo>
                    <a:cubicBezTo>
                      <a:pt x="310" y="68"/>
                      <a:pt x="310" y="68"/>
                      <a:pt x="310" y="68"/>
                    </a:cubicBezTo>
                    <a:cubicBezTo>
                      <a:pt x="318" y="68"/>
                      <a:pt x="318" y="68"/>
                      <a:pt x="318" y="68"/>
                    </a:cubicBezTo>
                    <a:cubicBezTo>
                      <a:pt x="318" y="65"/>
                      <a:pt x="318" y="61"/>
                      <a:pt x="318" y="58"/>
                    </a:cubicBezTo>
                    <a:cubicBezTo>
                      <a:pt x="318" y="13"/>
                      <a:pt x="318" y="13"/>
                      <a:pt x="318" y="13"/>
                    </a:cubicBezTo>
                    <a:lnTo>
                      <a:pt x="308" y="13"/>
                    </a:lnTo>
                    <a:close/>
                    <a:moveTo>
                      <a:pt x="264" y="55"/>
                    </a:moveTo>
                    <a:cubicBezTo>
                      <a:pt x="264" y="56"/>
                      <a:pt x="264" y="56"/>
                      <a:pt x="264" y="57"/>
                    </a:cubicBezTo>
                    <a:cubicBezTo>
                      <a:pt x="263" y="60"/>
                      <a:pt x="260" y="62"/>
                      <a:pt x="257" y="62"/>
                    </a:cubicBezTo>
                    <a:cubicBezTo>
                      <a:pt x="254" y="62"/>
                      <a:pt x="251" y="60"/>
                      <a:pt x="251" y="57"/>
                    </a:cubicBezTo>
                    <a:cubicBezTo>
                      <a:pt x="251" y="51"/>
                      <a:pt x="258" y="50"/>
                      <a:pt x="264" y="50"/>
                    </a:cubicBezTo>
                    <a:lnTo>
                      <a:pt x="264" y="55"/>
                    </a:lnTo>
                    <a:close/>
                    <a:moveTo>
                      <a:pt x="273" y="46"/>
                    </a:moveTo>
                    <a:cubicBezTo>
                      <a:pt x="273" y="37"/>
                      <a:pt x="270" y="30"/>
                      <a:pt x="258" y="30"/>
                    </a:cubicBezTo>
                    <a:cubicBezTo>
                      <a:pt x="252" y="30"/>
                      <a:pt x="247" y="31"/>
                      <a:pt x="245" y="33"/>
                    </a:cubicBezTo>
                    <a:cubicBezTo>
                      <a:pt x="246" y="39"/>
                      <a:pt x="246" y="39"/>
                      <a:pt x="246" y="39"/>
                    </a:cubicBezTo>
                    <a:cubicBezTo>
                      <a:pt x="249" y="38"/>
                      <a:pt x="253" y="36"/>
                      <a:pt x="256" y="36"/>
                    </a:cubicBezTo>
                    <a:cubicBezTo>
                      <a:pt x="263" y="36"/>
                      <a:pt x="264" y="41"/>
                      <a:pt x="264" y="43"/>
                    </a:cubicBezTo>
                    <a:cubicBezTo>
                      <a:pt x="264" y="44"/>
                      <a:pt x="264" y="44"/>
                      <a:pt x="264" y="44"/>
                    </a:cubicBezTo>
                    <a:cubicBezTo>
                      <a:pt x="250" y="44"/>
                      <a:pt x="242" y="48"/>
                      <a:pt x="242" y="58"/>
                    </a:cubicBezTo>
                    <a:cubicBezTo>
                      <a:pt x="242" y="63"/>
                      <a:pt x="246" y="69"/>
                      <a:pt x="254" y="69"/>
                    </a:cubicBezTo>
                    <a:cubicBezTo>
                      <a:pt x="258" y="69"/>
                      <a:pt x="262" y="67"/>
                      <a:pt x="265" y="64"/>
                    </a:cubicBezTo>
                    <a:cubicBezTo>
                      <a:pt x="265" y="64"/>
                      <a:pt x="265" y="64"/>
                      <a:pt x="265" y="64"/>
                    </a:cubicBezTo>
                    <a:cubicBezTo>
                      <a:pt x="265" y="68"/>
                      <a:pt x="265" y="68"/>
                      <a:pt x="265" y="68"/>
                    </a:cubicBezTo>
                    <a:cubicBezTo>
                      <a:pt x="274" y="68"/>
                      <a:pt x="274" y="68"/>
                      <a:pt x="274" y="68"/>
                    </a:cubicBezTo>
                    <a:cubicBezTo>
                      <a:pt x="274" y="66"/>
                      <a:pt x="273" y="62"/>
                      <a:pt x="273" y="59"/>
                    </a:cubicBezTo>
                    <a:lnTo>
                      <a:pt x="273" y="46"/>
                    </a:lnTo>
                    <a:close/>
                    <a:moveTo>
                      <a:pt x="214" y="13"/>
                    </a:moveTo>
                    <a:cubicBezTo>
                      <a:pt x="205" y="13"/>
                      <a:pt x="205" y="13"/>
                      <a:pt x="205" y="13"/>
                    </a:cubicBezTo>
                    <a:cubicBezTo>
                      <a:pt x="205" y="68"/>
                      <a:pt x="205" y="68"/>
                      <a:pt x="205" y="68"/>
                    </a:cubicBezTo>
                    <a:cubicBezTo>
                      <a:pt x="214" y="68"/>
                      <a:pt x="214" y="68"/>
                      <a:pt x="214" y="68"/>
                    </a:cubicBezTo>
                    <a:cubicBezTo>
                      <a:pt x="214" y="55"/>
                      <a:pt x="214" y="55"/>
                      <a:pt x="214" y="55"/>
                    </a:cubicBezTo>
                    <a:cubicBezTo>
                      <a:pt x="217" y="52"/>
                      <a:pt x="217" y="52"/>
                      <a:pt x="217" y="52"/>
                    </a:cubicBezTo>
                    <a:cubicBezTo>
                      <a:pt x="228" y="68"/>
                      <a:pt x="228" y="68"/>
                      <a:pt x="228" y="68"/>
                    </a:cubicBezTo>
                    <a:cubicBezTo>
                      <a:pt x="240" y="68"/>
                      <a:pt x="240" y="68"/>
                      <a:pt x="240" y="68"/>
                    </a:cubicBezTo>
                    <a:cubicBezTo>
                      <a:pt x="224" y="46"/>
                      <a:pt x="224" y="46"/>
                      <a:pt x="224" y="46"/>
                    </a:cubicBezTo>
                    <a:cubicBezTo>
                      <a:pt x="238" y="31"/>
                      <a:pt x="238" y="31"/>
                      <a:pt x="238" y="31"/>
                    </a:cubicBezTo>
                    <a:cubicBezTo>
                      <a:pt x="226" y="31"/>
                      <a:pt x="226" y="31"/>
                      <a:pt x="226" y="31"/>
                    </a:cubicBezTo>
                    <a:cubicBezTo>
                      <a:pt x="217" y="43"/>
                      <a:pt x="217" y="43"/>
                      <a:pt x="217" y="43"/>
                    </a:cubicBezTo>
                    <a:cubicBezTo>
                      <a:pt x="216" y="44"/>
                      <a:pt x="215" y="46"/>
                      <a:pt x="214" y="47"/>
                    </a:cubicBezTo>
                    <a:cubicBezTo>
                      <a:pt x="214" y="47"/>
                      <a:pt x="214" y="47"/>
                      <a:pt x="214" y="47"/>
                    </a:cubicBezTo>
                    <a:lnTo>
                      <a:pt x="214" y="13"/>
                    </a:lnTo>
                    <a:close/>
                    <a:moveTo>
                      <a:pt x="168" y="46"/>
                    </a:moveTo>
                    <a:cubicBezTo>
                      <a:pt x="172" y="33"/>
                      <a:pt x="172" y="33"/>
                      <a:pt x="172" y="33"/>
                    </a:cubicBezTo>
                    <a:cubicBezTo>
                      <a:pt x="173" y="30"/>
                      <a:pt x="174" y="27"/>
                      <a:pt x="175" y="24"/>
                    </a:cubicBezTo>
                    <a:cubicBezTo>
                      <a:pt x="175" y="24"/>
                      <a:pt x="175" y="24"/>
                      <a:pt x="175" y="24"/>
                    </a:cubicBezTo>
                    <a:cubicBezTo>
                      <a:pt x="176" y="27"/>
                      <a:pt x="177" y="30"/>
                      <a:pt x="178" y="33"/>
                    </a:cubicBezTo>
                    <a:cubicBezTo>
                      <a:pt x="182" y="46"/>
                      <a:pt x="182" y="46"/>
                      <a:pt x="182" y="46"/>
                    </a:cubicBezTo>
                    <a:lnTo>
                      <a:pt x="168" y="46"/>
                    </a:lnTo>
                    <a:close/>
                    <a:moveTo>
                      <a:pt x="183" y="53"/>
                    </a:moveTo>
                    <a:cubicBezTo>
                      <a:pt x="188" y="68"/>
                      <a:pt x="188" y="68"/>
                      <a:pt x="188" y="68"/>
                    </a:cubicBezTo>
                    <a:cubicBezTo>
                      <a:pt x="198" y="68"/>
                      <a:pt x="198" y="68"/>
                      <a:pt x="198" y="68"/>
                    </a:cubicBezTo>
                    <a:cubicBezTo>
                      <a:pt x="181" y="16"/>
                      <a:pt x="181" y="16"/>
                      <a:pt x="181" y="16"/>
                    </a:cubicBezTo>
                    <a:cubicBezTo>
                      <a:pt x="169" y="16"/>
                      <a:pt x="169" y="16"/>
                      <a:pt x="169" y="16"/>
                    </a:cubicBezTo>
                    <a:cubicBezTo>
                      <a:pt x="153" y="68"/>
                      <a:pt x="153" y="68"/>
                      <a:pt x="153" y="68"/>
                    </a:cubicBezTo>
                    <a:cubicBezTo>
                      <a:pt x="162" y="68"/>
                      <a:pt x="162" y="68"/>
                      <a:pt x="162" y="68"/>
                    </a:cubicBezTo>
                    <a:cubicBezTo>
                      <a:pt x="167" y="53"/>
                      <a:pt x="167" y="53"/>
                      <a:pt x="167" y="53"/>
                    </a:cubicBezTo>
                    <a:lnTo>
                      <a:pt x="183" y="53"/>
                    </a:lnTo>
                    <a:close/>
                    <a:moveTo>
                      <a:pt x="114" y="37"/>
                    </a:moveTo>
                    <a:cubicBezTo>
                      <a:pt x="120" y="37"/>
                      <a:pt x="123" y="43"/>
                      <a:pt x="123" y="49"/>
                    </a:cubicBezTo>
                    <a:cubicBezTo>
                      <a:pt x="123" y="57"/>
                      <a:pt x="119" y="62"/>
                      <a:pt x="114" y="62"/>
                    </a:cubicBezTo>
                    <a:cubicBezTo>
                      <a:pt x="108" y="62"/>
                      <a:pt x="104" y="57"/>
                      <a:pt x="104" y="49"/>
                    </a:cubicBezTo>
                    <a:cubicBezTo>
                      <a:pt x="104" y="43"/>
                      <a:pt x="107" y="37"/>
                      <a:pt x="114" y="37"/>
                    </a:cubicBezTo>
                    <a:moveTo>
                      <a:pt x="114" y="30"/>
                    </a:moveTo>
                    <a:cubicBezTo>
                      <a:pt x="103" y="30"/>
                      <a:pt x="94" y="37"/>
                      <a:pt x="94" y="50"/>
                    </a:cubicBezTo>
                    <a:cubicBezTo>
                      <a:pt x="94" y="62"/>
                      <a:pt x="103" y="69"/>
                      <a:pt x="113" y="69"/>
                    </a:cubicBezTo>
                    <a:cubicBezTo>
                      <a:pt x="123" y="69"/>
                      <a:pt x="132" y="63"/>
                      <a:pt x="132" y="49"/>
                    </a:cubicBezTo>
                    <a:cubicBezTo>
                      <a:pt x="132" y="38"/>
                      <a:pt x="125" y="30"/>
                      <a:pt x="114" y="30"/>
                    </a:cubicBezTo>
                    <a:moveTo>
                      <a:pt x="61" y="47"/>
                    </a:moveTo>
                    <a:cubicBezTo>
                      <a:pt x="61" y="46"/>
                      <a:pt x="62" y="45"/>
                      <a:pt x="62" y="44"/>
                    </a:cubicBezTo>
                    <a:cubicBezTo>
                      <a:pt x="63" y="40"/>
                      <a:pt x="66" y="37"/>
                      <a:pt x="70" y="37"/>
                    </a:cubicBezTo>
                    <a:cubicBezTo>
                      <a:pt x="76" y="37"/>
                      <a:pt x="79" y="43"/>
                      <a:pt x="79" y="49"/>
                    </a:cubicBezTo>
                    <a:cubicBezTo>
                      <a:pt x="79" y="57"/>
                      <a:pt x="76" y="61"/>
                      <a:pt x="70" y="61"/>
                    </a:cubicBezTo>
                    <a:cubicBezTo>
                      <a:pt x="66" y="61"/>
                      <a:pt x="63" y="59"/>
                      <a:pt x="62" y="55"/>
                    </a:cubicBezTo>
                    <a:cubicBezTo>
                      <a:pt x="61" y="54"/>
                      <a:pt x="61" y="53"/>
                      <a:pt x="61" y="53"/>
                    </a:cubicBezTo>
                    <a:lnTo>
                      <a:pt x="61" y="47"/>
                    </a:lnTo>
                    <a:close/>
                    <a:moveTo>
                      <a:pt x="52" y="58"/>
                    </a:moveTo>
                    <a:cubicBezTo>
                      <a:pt x="52" y="61"/>
                      <a:pt x="52" y="65"/>
                      <a:pt x="52" y="68"/>
                    </a:cubicBezTo>
                    <a:cubicBezTo>
                      <a:pt x="60" y="68"/>
                      <a:pt x="60" y="68"/>
                      <a:pt x="60" y="68"/>
                    </a:cubicBezTo>
                    <a:cubicBezTo>
                      <a:pt x="60" y="62"/>
                      <a:pt x="60" y="62"/>
                      <a:pt x="60" y="62"/>
                    </a:cubicBezTo>
                    <a:cubicBezTo>
                      <a:pt x="60" y="62"/>
                      <a:pt x="60" y="62"/>
                      <a:pt x="60" y="62"/>
                    </a:cubicBezTo>
                    <a:cubicBezTo>
                      <a:pt x="63" y="67"/>
                      <a:pt x="67" y="69"/>
                      <a:pt x="72" y="69"/>
                    </a:cubicBezTo>
                    <a:cubicBezTo>
                      <a:pt x="81" y="69"/>
                      <a:pt x="89" y="62"/>
                      <a:pt x="89" y="49"/>
                    </a:cubicBezTo>
                    <a:cubicBezTo>
                      <a:pt x="89" y="37"/>
                      <a:pt x="83" y="30"/>
                      <a:pt x="73" y="30"/>
                    </a:cubicBezTo>
                    <a:cubicBezTo>
                      <a:pt x="68" y="30"/>
                      <a:pt x="64" y="32"/>
                      <a:pt x="62" y="36"/>
                    </a:cubicBezTo>
                    <a:cubicBezTo>
                      <a:pt x="61" y="36"/>
                      <a:pt x="61" y="36"/>
                      <a:pt x="61" y="36"/>
                    </a:cubicBezTo>
                    <a:cubicBezTo>
                      <a:pt x="61" y="13"/>
                      <a:pt x="61" y="13"/>
                      <a:pt x="61" y="13"/>
                    </a:cubicBezTo>
                    <a:cubicBezTo>
                      <a:pt x="52" y="13"/>
                      <a:pt x="52" y="13"/>
                      <a:pt x="52" y="13"/>
                    </a:cubicBezTo>
                    <a:lnTo>
                      <a:pt x="52" y="58"/>
                    </a:lnTo>
                    <a:close/>
                    <a:moveTo>
                      <a:pt x="23" y="3"/>
                    </a:moveTo>
                    <a:cubicBezTo>
                      <a:pt x="25" y="3"/>
                      <a:pt x="26" y="5"/>
                      <a:pt x="26" y="7"/>
                    </a:cubicBezTo>
                    <a:cubicBezTo>
                      <a:pt x="26" y="9"/>
                      <a:pt x="25" y="11"/>
                      <a:pt x="23" y="11"/>
                    </a:cubicBezTo>
                    <a:cubicBezTo>
                      <a:pt x="21" y="11"/>
                      <a:pt x="19" y="9"/>
                      <a:pt x="19" y="7"/>
                    </a:cubicBezTo>
                    <a:cubicBezTo>
                      <a:pt x="19" y="5"/>
                      <a:pt x="20" y="3"/>
                      <a:pt x="23" y="3"/>
                    </a:cubicBezTo>
                    <a:close/>
                    <a:moveTo>
                      <a:pt x="23" y="0"/>
                    </a:moveTo>
                    <a:cubicBezTo>
                      <a:pt x="17" y="0"/>
                      <a:pt x="14" y="3"/>
                      <a:pt x="14" y="7"/>
                    </a:cubicBezTo>
                    <a:cubicBezTo>
                      <a:pt x="14" y="11"/>
                      <a:pt x="18" y="14"/>
                      <a:pt x="23" y="14"/>
                    </a:cubicBezTo>
                    <a:cubicBezTo>
                      <a:pt x="28" y="14"/>
                      <a:pt x="31" y="11"/>
                      <a:pt x="31" y="7"/>
                    </a:cubicBezTo>
                    <a:cubicBezTo>
                      <a:pt x="31" y="3"/>
                      <a:pt x="28" y="0"/>
                      <a:pt x="23" y="0"/>
                    </a:cubicBezTo>
                    <a:close/>
                    <a:moveTo>
                      <a:pt x="16" y="46"/>
                    </a:moveTo>
                    <a:cubicBezTo>
                      <a:pt x="20" y="33"/>
                      <a:pt x="20" y="33"/>
                      <a:pt x="20" y="33"/>
                    </a:cubicBezTo>
                    <a:cubicBezTo>
                      <a:pt x="21" y="30"/>
                      <a:pt x="21" y="27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3" y="27"/>
                      <a:pt x="24" y="30"/>
                      <a:pt x="25" y="33"/>
                    </a:cubicBezTo>
                    <a:cubicBezTo>
                      <a:pt x="29" y="46"/>
                      <a:pt x="29" y="46"/>
                      <a:pt x="29" y="46"/>
                    </a:cubicBezTo>
                    <a:lnTo>
                      <a:pt x="16" y="46"/>
                    </a:lnTo>
                    <a:close/>
                    <a:moveTo>
                      <a:pt x="31" y="53"/>
                    </a:moveTo>
                    <a:cubicBezTo>
                      <a:pt x="35" y="68"/>
                      <a:pt x="35" y="68"/>
                      <a:pt x="35" y="68"/>
                    </a:cubicBezTo>
                    <a:cubicBezTo>
                      <a:pt x="45" y="68"/>
                      <a:pt x="45" y="68"/>
                      <a:pt x="45" y="68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10" y="68"/>
                      <a:pt x="10" y="68"/>
                      <a:pt x="10" y="68"/>
                    </a:cubicBezTo>
                    <a:cubicBezTo>
                      <a:pt x="14" y="53"/>
                      <a:pt x="14" y="53"/>
                      <a:pt x="14" y="53"/>
                    </a:cubicBezTo>
                    <a:lnTo>
                      <a:pt x="31" y="5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D5FB21A-D401-4853-A283-CAC8292BE642}"/>
                </a:ext>
              </a:extLst>
            </p:cNvPr>
            <p:cNvGrpSpPr/>
            <p:nvPr userDrawn="1"/>
          </p:nvGrpSpPr>
          <p:grpSpPr>
            <a:xfrm>
              <a:off x="8212138" y="134938"/>
              <a:ext cx="647701" cy="676276"/>
              <a:chOff x="8212138" y="134938"/>
              <a:chExt cx="647701" cy="676276"/>
            </a:xfrm>
          </p:grpSpPr>
          <p:sp>
            <p:nvSpPr>
              <p:cNvPr id="23" name="Freeform 41">
                <a:extLst>
                  <a:ext uri="{FF2B5EF4-FFF2-40B4-BE49-F238E27FC236}">
                    <a16:creationId xmlns:a16="http://schemas.microsoft.com/office/drawing/2014/main" id="{65DF17DB-3416-4A15-84ED-AB4ACF6595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372476" y="390526"/>
                <a:ext cx="141288" cy="160338"/>
              </a:xfrm>
              <a:custGeom>
                <a:avLst/>
                <a:gdLst>
                  <a:gd name="T0" fmla="*/ 89 w 89"/>
                  <a:gd name="T1" fmla="*/ 101 h 101"/>
                  <a:gd name="T2" fmla="*/ 89 w 89"/>
                  <a:gd name="T3" fmla="*/ 101 h 101"/>
                  <a:gd name="T4" fmla="*/ 50 w 89"/>
                  <a:gd name="T5" fmla="*/ 0 h 101"/>
                  <a:gd name="T6" fmla="*/ 50 w 89"/>
                  <a:gd name="T7" fmla="*/ 0 h 101"/>
                  <a:gd name="T8" fmla="*/ 0 w 89"/>
                  <a:gd name="T9" fmla="*/ 101 h 101"/>
                  <a:gd name="T10" fmla="*/ 89 w 89"/>
                  <a:gd name="T11" fmla="*/ 10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9" h="101">
                    <a:moveTo>
                      <a:pt x="89" y="101"/>
                    </a:moveTo>
                    <a:lnTo>
                      <a:pt x="89" y="101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0" y="101"/>
                    </a:lnTo>
                    <a:lnTo>
                      <a:pt x="89" y="10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4" name="Freeform 42">
                <a:extLst>
                  <a:ext uri="{FF2B5EF4-FFF2-40B4-BE49-F238E27FC236}">
                    <a16:creationId xmlns:a16="http://schemas.microsoft.com/office/drawing/2014/main" id="{8B42D831-CF18-4F2D-A722-DA13227585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564563" y="392113"/>
                <a:ext cx="141288" cy="158750"/>
              </a:xfrm>
              <a:custGeom>
                <a:avLst/>
                <a:gdLst>
                  <a:gd name="T0" fmla="*/ 89 w 89"/>
                  <a:gd name="T1" fmla="*/ 100 h 100"/>
                  <a:gd name="T2" fmla="*/ 89 w 89"/>
                  <a:gd name="T3" fmla="*/ 100 h 100"/>
                  <a:gd name="T4" fmla="*/ 49 w 89"/>
                  <a:gd name="T5" fmla="*/ 0 h 100"/>
                  <a:gd name="T6" fmla="*/ 49 w 89"/>
                  <a:gd name="T7" fmla="*/ 0 h 100"/>
                  <a:gd name="T8" fmla="*/ 38 w 89"/>
                  <a:gd name="T9" fmla="*/ 20 h 100"/>
                  <a:gd name="T10" fmla="*/ 21 w 89"/>
                  <a:gd name="T11" fmla="*/ 53 h 100"/>
                  <a:gd name="T12" fmla="*/ 6 w 89"/>
                  <a:gd name="T13" fmla="*/ 85 h 100"/>
                  <a:gd name="T14" fmla="*/ 0 w 89"/>
                  <a:gd name="T15" fmla="*/ 100 h 100"/>
                  <a:gd name="T16" fmla="*/ 89 w 89"/>
                  <a:gd name="T17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" h="100">
                    <a:moveTo>
                      <a:pt x="89" y="100"/>
                    </a:moveTo>
                    <a:lnTo>
                      <a:pt x="89" y="100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38" y="20"/>
                    </a:lnTo>
                    <a:lnTo>
                      <a:pt x="21" y="53"/>
                    </a:lnTo>
                    <a:lnTo>
                      <a:pt x="6" y="85"/>
                    </a:lnTo>
                    <a:lnTo>
                      <a:pt x="0" y="100"/>
                    </a:lnTo>
                    <a:lnTo>
                      <a:pt x="89" y="10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5" name="Freeform 43">
                <a:extLst>
                  <a:ext uri="{FF2B5EF4-FFF2-40B4-BE49-F238E27FC236}">
                    <a16:creationId xmlns:a16="http://schemas.microsoft.com/office/drawing/2014/main" id="{E1408875-BB22-4EC5-A7D7-566DD39B06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212138" y="298451"/>
                <a:ext cx="646113" cy="512763"/>
              </a:xfrm>
              <a:custGeom>
                <a:avLst/>
                <a:gdLst>
                  <a:gd name="T0" fmla="*/ 205 w 407"/>
                  <a:gd name="T1" fmla="*/ 194 h 323"/>
                  <a:gd name="T2" fmla="*/ 195 w 407"/>
                  <a:gd name="T3" fmla="*/ 214 h 323"/>
                  <a:gd name="T4" fmla="*/ 151 w 407"/>
                  <a:gd name="T5" fmla="*/ 305 h 323"/>
                  <a:gd name="T6" fmla="*/ 145 w 407"/>
                  <a:gd name="T7" fmla="*/ 323 h 323"/>
                  <a:gd name="T8" fmla="*/ 120 w 407"/>
                  <a:gd name="T9" fmla="*/ 323 h 323"/>
                  <a:gd name="T10" fmla="*/ 127 w 407"/>
                  <a:gd name="T11" fmla="*/ 310 h 323"/>
                  <a:gd name="T12" fmla="*/ 144 w 407"/>
                  <a:gd name="T13" fmla="*/ 277 h 323"/>
                  <a:gd name="T14" fmla="*/ 194 w 407"/>
                  <a:gd name="T15" fmla="*/ 175 h 323"/>
                  <a:gd name="T16" fmla="*/ 195 w 407"/>
                  <a:gd name="T17" fmla="*/ 171 h 323"/>
                  <a:gd name="T18" fmla="*/ 192 w 407"/>
                  <a:gd name="T19" fmla="*/ 171 h 323"/>
                  <a:gd name="T20" fmla="*/ 98 w 407"/>
                  <a:gd name="T21" fmla="*/ 171 h 323"/>
                  <a:gd name="T22" fmla="*/ 93 w 407"/>
                  <a:gd name="T23" fmla="*/ 174 h 323"/>
                  <a:gd name="T24" fmla="*/ 30 w 407"/>
                  <a:gd name="T25" fmla="*/ 309 h 323"/>
                  <a:gd name="T26" fmla="*/ 27 w 407"/>
                  <a:gd name="T27" fmla="*/ 316 h 323"/>
                  <a:gd name="T28" fmla="*/ 0 w 407"/>
                  <a:gd name="T29" fmla="*/ 323 h 323"/>
                  <a:gd name="T30" fmla="*/ 6 w 407"/>
                  <a:gd name="T31" fmla="*/ 310 h 323"/>
                  <a:gd name="T32" fmla="*/ 27 w 407"/>
                  <a:gd name="T33" fmla="*/ 270 h 323"/>
                  <a:gd name="T34" fmla="*/ 80 w 407"/>
                  <a:gd name="T35" fmla="*/ 162 h 323"/>
                  <a:gd name="T36" fmla="*/ 153 w 407"/>
                  <a:gd name="T37" fmla="*/ 12 h 323"/>
                  <a:gd name="T38" fmla="*/ 158 w 407"/>
                  <a:gd name="T39" fmla="*/ 0 h 323"/>
                  <a:gd name="T40" fmla="*/ 212 w 407"/>
                  <a:gd name="T41" fmla="*/ 136 h 323"/>
                  <a:gd name="T42" fmla="*/ 279 w 407"/>
                  <a:gd name="T43" fmla="*/ 0 h 323"/>
                  <a:gd name="T44" fmla="*/ 285 w 407"/>
                  <a:gd name="T45" fmla="*/ 16 h 323"/>
                  <a:gd name="T46" fmla="*/ 400 w 407"/>
                  <a:gd name="T47" fmla="*/ 306 h 323"/>
                  <a:gd name="T48" fmla="*/ 403 w 407"/>
                  <a:gd name="T49" fmla="*/ 315 h 323"/>
                  <a:gd name="T50" fmla="*/ 371 w 407"/>
                  <a:gd name="T51" fmla="*/ 323 h 323"/>
                  <a:gd name="T52" fmla="*/ 369 w 407"/>
                  <a:gd name="T53" fmla="*/ 310 h 323"/>
                  <a:gd name="T54" fmla="*/ 357 w 407"/>
                  <a:gd name="T55" fmla="*/ 277 h 323"/>
                  <a:gd name="T56" fmla="*/ 316 w 407"/>
                  <a:gd name="T57" fmla="*/ 171 h 323"/>
                  <a:gd name="T58" fmla="*/ 227 w 407"/>
                  <a:gd name="T59" fmla="*/ 171 h 323"/>
                  <a:gd name="T60" fmla="*/ 271 w 407"/>
                  <a:gd name="T61" fmla="*/ 285 h 323"/>
                  <a:gd name="T62" fmla="*/ 251 w 407"/>
                  <a:gd name="T63" fmla="*/ 323 h 323"/>
                  <a:gd name="T64" fmla="*/ 249 w 407"/>
                  <a:gd name="T65" fmla="*/ 309 h 323"/>
                  <a:gd name="T66" fmla="*/ 234 w 407"/>
                  <a:gd name="T67" fmla="*/ 272 h 323"/>
                  <a:gd name="T68" fmla="*/ 206 w 407"/>
                  <a:gd name="T69" fmla="*/ 197 h 323"/>
                  <a:gd name="T70" fmla="*/ 205 w 407"/>
                  <a:gd name="T71" fmla="*/ 194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7" h="323">
                    <a:moveTo>
                      <a:pt x="205" y="194"/>
                    </a:moveTo>
                    <a:lnTo>
                      <a:pt x="205" y="194"/>
                    </a:lnTo>
                    <a:lnTo>
                      <a:pt x="195" y="214"/>
                    </a:lnTo>
                    <a:lnTo>
                      <a:pt x="195" y="214"/>
                    </a:lnTo>
                    <a:lnTo>
                      <a:pt x="151" y="305"/>
                    </a:lnTo>
                    <a:lnTo>
                      <a:pt x="151" y="305"/>
                    </a:lnTo>
                    <a:lnTo>
                      <a:pt x="147" y="314"/>
                    </a:lnTo>
                    <a:lnTo>
                      <a:pt x="145" y="323"/>
                    </a:lnTo>
                    <a:lnTo>
                      <a:pt x="120" y="323"/>
                    </a:lnTo>
                    <a:lnTo>
                      <a:pt x="120" y="323"/>
                    </a:lnTo>
                    <a:lnTo>
                      <a:pt x="127" y="310"/>
                    </a:lnTo>
                    <a:lnTo>
                      <a:pt x="127" y="310"/>
                    </a:lnTo>
                    <a:lnTo>
                      <a:pt x="144" y="277"/>
                    </a:lnTo>
                    <a:lnTo>
                      <a:pt x="144" y="277"/>
                    </a:lnTo>
                    <a:lnTo>
                      <a:pt x="194" y="175"/>
                    </a:lnTo>
                    <a:lnTo>
                      <a:pt x="194" y="175"/>
                    </a:lnTo>
                    <a:lnTo>
                      <a:pt x="195" y="171"/>
                    </a:lnTo>
                    <a:lnTo>
                      <a:pt x="195" y="171"/>
                    </a:lnTo>
                    <a:lnTo>
                      <a:pt x="192" y="171"/>
                    </a:lnTo>
                    <a:lnTo>
                      <a:pt x="192" y="171"/>
                    </a:lnTo>
                    <a:lnTo>
                      <a:pt x="98" y="171"/>
                    </a:lnTo>
                    <a:lnTo>
                      <a:pt x="98" y="171"/>
                    </a:lnTo>
                    <a:lnTo>
                      <a:pt x="96" y="171"/>
                    </a:lnTo>
                    <a:lnTo>
                      <a:pt x="93" y="174"/>
                    </a:lnTo>
                    <a:lnTo>
                      <a:pt x="93" y="174"/>
                    </a:lnTo>
                    <a:lnTo>
                      <a:pt x="30" y="309"/>
                    </a:lnTo>
                    <a:lnTo>
                      <a:pt x="30" y="309"/>
                    </a:lnTo>
                    <a:lnTo>
                      <a:pt x="27" y="316"/>
                    </a:lnTo>
                    <a:lnTo>
                      <a:pt x="25" y="323"/>
                    </a:lnTo>
                    <a:lnTo>
                      <a:pt x="0" y="323"/>
                    </a:lnTo>
                    <a:lnTo>
                      <a:pt x="0" y="323"/>
                    </a:lnTo>
                    <a:lnTo>
                      <a:pt x="6" y="310"/>
                    </a:lnTo>
                    <a:lnTo>
                      <a:pt x="6" y="310"/>
                    </a:lnTo>
                    <a:lnTo>
                      <a:pt x="27" y="270"/>
                    </a:lnTo>
                    <a:lnTo>
                      <a:pt x="27" y="270"/>
                    </a:lnTo>
                    <a:lnTo>
                      <a:pt x="80" y="162"/>
                    </a:lnTo>
                    <a:lnTo>
                      <a:pt x="80" y="162"/>
                    </a:lnTo>
                    <a:lnTo>
                      <a:pt x="153" y="12"/>
                    </a:lnTo>
                    <a:lnTo>
                      <a:pt x="153" y="12"/>
                    </a:lnTo>
                    <a:lnTo>
                      <a:pt x="158" y="0"/>
                    </a:lnTo>
                    <a:lnTo>
                      <a:pt x="158" y="0"/>
                    </a:lnTo>
                    <a:lnTo>
                      <a:pt x="212" y="136"/>
                    </a:lnTo>
                    <a:lnTo>
                      <a:pt x="212" y="136"/>
                    </a:lnTo>
                    <a:lnTo>
                      <a:pt x="279" y="0"/>
                    </a:lnTo>
                    <a:lnTo>
                      <a:pt x="279" y="0"/>
                    </a:lnTo>
                    <a:lnTo>
                      <a:pt x="285" y="16"/>
                    </a:lnTo>
                    <a:lnTo>
                      <a:pt x="285" y="16"/>
                    </a:lnTo>
                    <a:lnTo>
                      <a:pt x="400" y="306"/>
                    </a:lnTo>
                    <a:lnTo>
                      <a:pt x="400" y="306"/>
                    </a:lnTo>
                    <a:lnTo>
                      <a:pt x="403" y="315"/>
                    </a:lnTo>
                    <a:lnTo>
                      <a:pt x="407" y="323"/>
                    </a:lnTo>
                    <a:lnTo>
                      <a:pt x="371" y="323"/>
                    </a:lnTo>
                    <a:lnTo>
                      <a:pt x="371" y="323"/>
                    </a:lnTo>
                    <a:lnTo>
                      <a:pt x="369" y="310"/>
                    </a:lnTo>
                    <a:lnTo>
                      <a:pt x="366" y="299"/>
                    </a:lnTo>
                    <a:lnTo>
                      <a:pt x="357" y="277"/>
                    </a:lnTo>
                    <a:lnTo>
                      <a:pt x="357" y="277"/>
                    </a:lnTo>
                    <a:lnTo>
                      <a:pt x="316" y="171"/>
                    </a:lnTo>
                    <a:lnTo>
                      <a:pt x="227" y="171"/>
                    </a:lnTo>
                    <a:lnTo>
                      <a:pt x="227" y="171"/>
                    </a:lnTo>
                    <a:lnTo>
                      <a:pt x="257" y="248"/>
                    </a:lnTo>
                    <a:lnTo>
                      <a:pt x="271" y="285"/>
                    </a:lnTo>
                    <a:lnTo>
                      <a:pt x="287" y="323"/>
                    </a:lnTo>
                    <a:lnTo>
                      <a:pt x="251" y="323"/>
                    </a:lnTo>
                    <a:lnTo>
                      <a:pt x="251" y="323"/>
                    </a:lnTo>
                    <a:lnTo>
                      <a:pt x="249" y="309"/>
                    </a:lnTo>
                    <a:lnTo>
                      <a:pt x="244" y="297"/>
                    </a:lnTo>
                    <a:lnTo>
                      <a:pt x="234" y="272"/>
                    </a:lnTo>
                    <a:lnTo>
                      <a:pt x="234" y="272"/>
                    </a:lnTo>
                    <a:lnTo>
                      <a:pt x="206" y="197"/>
                    </a:lnTo>
                    <a:lnTo>
                      <a:pt x="206" y="197"/>
                    </a:lnTo>
                    <a:lnTo>
                      <a:pt x="205" y="19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6" name="Freeform 45">
                <a:extLst>
                  <a:ext uri="{FF2B5EF4-FFF2-40B4-BE49-F238E27FC236}">
                    <a16:creationId xmlns:a16="http://schemas.microsoft.com/office/drawing/2014/main" id="{DAEB02C7-6CE0-466A-9F9D-CE5A1B29FA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420101" y="147638"/>
                <a:ext cx="85725" cy="101600"/>
              </a:xfrm>
              <a:custGeom>
                <a:avLst/>
                <a:gdLst>
                  <a:gd name="T0" fmla="*/ 0 w 54"/>
                  <a:gd name="T1" fmla="*/ 32 h 64"/>
                  <a:gd name="T2" fmla="*/ 0 w 54"/>
                  <a:gd name="T3" fmla="*/ 32 h 64"/>
                  <a:gd name="T4" fmla="*/ 0 w 54"/>
                  <a:gd name="T5" fmla="*/ 37 h 64"/>
                  <a:gd name="T6" fmla="*/ 1 w 54"/>
                  <a:gd name="T7" fmla="*/ 42 h 64"/>
                  <a:gd name="T8" fmla="*/ 3 w 54"/>
                  <a:gd name="T9" fmla="*/ 46 h 64"/>
                  <a:gd name="T10" fmla="*/ 5 w 54"/>
                  <a:gd name="T11" fmla="*/ 52 h 64"/>
                  <a:gd name="T12" fmla="*/ 5 w 54"/>
                  <a:gd name="T13" fmla="*/ 52 h 64"/>
                  <a:gd name="T14" fmla="*/ 10 w 54"/>
                  <a:gd name="T15" fmla="*/ 56 h 64"/>
                  <a:gd name="T16" fmla="*/ 14 w 54"/>
                  <a:gd name="T17" fmla="*/ 59 h 64"/>
                  <a:gd name="T18" fmla="*/ 19 w 54"/>
                  <a:gd name="T19" fmla="*/ 63 h 64"/>
                  <a:gd name="T20" fmla="*/ 24 w 54"/>
                  <a:gd name="T21" fmla="*/ 64 h 64"/>
                  <a:gd name="T22" fmla="*/ 30 w 54"/>
                  <a:gd name="T23" fmla="*/ 64 h 64"/>
                  <a:gd name="T24" fmla="*/ 34 w 54"/>
                  <a:gd name="T25" fmla="*/ 63 h 64"/>
                  <a:gd name="T26" fmla="*/ 40 w 54"/>
                  <a:gd name="T27" fmla="*/ 59 h 64"/>
                  <a:gd name="T28" fmla="*/ 44 w 54"/>
                  <a:gd name="T29" fmla="*/ 56 h 64"/>
                  <a:gd name="T30" fmla="*/ 44 w 54"/>
                  <a:gd name="T31" fmla="*/ 56 h 64"/>
                  <a:gd name="T32" fmla="*/ 48 w 54"/>
                  <a:gd name="T33" fmla="*/ 50 h 64"/>
                  <a:gd name="T34" fmla="*/ 52 w 54"/>
                  <a:gd name="T35" fmla="*/ 45 h 64"/>
                  <a:gd name="T36" fmla="*/ 53 w 54"/>
                  <a:gd name="T37" fmla="*/ 39 h 64"/>
                  <a:gd name="T38" fmla="*/ 54 w 54"/>
                  <a:gd name="T39" fmla="*/ 33 h 64"/>
                  <a:gd name="T40" fmla="*/ 54 w 54"/>
                  <a:gd name="T41" fmla="*/ 27 h 64"/>
                  <a:gd name="T42" fmla="*/ 52 w 54"/>
                  <a:gd name="T43" fmla="*/ 21 h 64"/>
                  <a:gd name="T44" fmla="*/ 50 w 54"/>
                  <a:gd name="T45" fmla="*/ 15 h 64"/>
                  <a:gd name="T46" fmla="*/ 46 w 54"/>
                  <a:gd name="T47" fmla="*/ 10 h 64"/>
                  <a:gd name="T48" fmla="*/ 46 w 54"/>
                  <a:gd name="T49" fmla="*/ 10 h 64"/>
                  <a:gd name="T50" fmla="*/ 43 w 54"/>
                  <a:gd name="T51" fmla="*/ 6 h 64"/>
                  <a:gd name="T52" fmla="*/ 39 w 54"/>
                  <a:gd name="T53" fmla="*/ 3 h 64"/>
                  <a:gd name="T54" fmla="*/ 35 w 54"/>
                  <a:gd name="T55" fmla="*/ 2 h 64"/>
                  <a:gd name="T56" fmla="*/ 31 w 54"/>
                  <a:gd name="T57" fmla="*/ 1 h 64"/>
                  <a:gd name="T58" fmla="*/ 25 w 54"/>
                  <a:gd name="T59" fmla="*/ 0 h 64"/>
                  <a:gd name="T60" fmla="*/ 21 w 54"/>
                  <a:gd name="T61" fmla="*/ 1 h 64"/>
                  <a:gd name="T62" fmla="*/ 16 w 54"/>
                  <a:gd name="T63" fmla="*/ 3 h 64"/>
                  <a:gd name="T64" fmla="*/ 12 w 54"/>
                  <a:gd name="T65" fmla="*/ 5 h 64"/>
                  <a:gd name="T66" fmla="*/ 12 w 54"/>
                  <a:gd name="T67" fmla="*/ 5 h 64"/>
                  <a:gd name="T68" fmla="*/ 7 w 54"/>
                  <a:gd name="T69" fmla="*/ 11 h 64"/>
                  <a:gd name="T70" fmla="*/ 3 w 54"/>
                  <a:gd name="T71" fmla="*/ 16 h 64"/>
                  <a:gd name="T72" fmla="*/ 1 w 54"/>
                  <a:gd name="T73" fmla="*/ 24 h 64"/>
                  <a:gd name="T74" fmla="*/ 0 w 54"/>
                  <a:gd name="T75" fmla="*/ 3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64">
                    <a:moveTo>
                      <a:pt x="0" y="32"/>
                    </a:moveTo>
                    <a:lnTo>
                      <a:pt x="0" y="32"/>
                    </a:lnTo>
                    <a:lnTo>
                      <a:pt x="0" y="37"/>
                    </a:lnTo>
                    <a:lnTo>
                      <a:pt x="1" y="42"/>
                    </a:lnTo>
                    <a:lnTo>
                      <a:pt x="3" y="46"/>
                    </a:lnTo>
                    <a:lnTo>
                      <a:pt x="5" y="52"/>
                    </a:lnTo>
                    <a:lnTo>
                      <a:pt x="5" y="52"/>
                    </a:lnTo>
                    <a:lnTo>
                      <a:pt x="10" y="56"/>
                    </a:lnTo>
                    <a:lnTo>
                      <a:pt x="14" y="59"/>
                    </a:lnTo>
                    <a:lnTo>
                      <a:pt x="19" y="63"/>
                    </a:lnTo>
                    <a:lnTo>
                      <a:pt x="24" y="64"/>
                    </a:lnTo>
                    <a:lnTo>
                      <a:pt x="30" y="64"/>
                    </a:lnTo>
                    <a:lnTo>
                      <a:pt x="34" y="63"/>
                    </a:lnTo>
                    <a:lnTo>
                      <a:pt x="40" y="59"/>
                    </a:lnTo>
                    <a:lnTo>
                      <a:pt x="44" y="56"/>
                    </a:lnTo>
                    <a:lnTo>
                      <a:pt x="44" y="56"/>
                    </a:lnTo>
                    <a:lnTo>
                      <a:pt x="48" y="50"/>
                    </a:lnTo>
                    <a:lnTo>
                      <a:pt x="52" y="45"/>
                    </a:lnTo>
                    <a:lnTo>
                      <a:pt x="53" y="39"/>
                    </a:lnTo>
                    <a:lnTo>
                      <a:pt x="54" y="33"/>
                    </a:lnTo>
                    <a:lnTo>
                      <a:pt x="54" y="27"/>
                    </a:lnTo>
                    <a:lnTo>
                      <a:pt x="52" y="21"/>
                    </a:lnTo>
                    <a:lnTo>
                      <a:pt x="50" y="15"/>
                    </a:lnTo>
                    <a:lnTo>
                      <a:pt x="46" y="10"/>
                    </a:lnTo>
                    <a:lnTo>
                      <a:pt x="46" y="10"/>
                    </a:lnTo>
                    <a:lnTo>
                      <a:pt x="43" y="6"/>
                    </a:lnTo>
                    <a:lnTo>
                      <a:pt x="39" y="3"/>
                    </a:lnTo>
                    <a:lnTo>
                      <a:pt x="35" y="2"/>
                    </a:lnTo>
                    <a:lnTo>
                      <a:pt x="31" y="1"/>
                    </a:lnTo>
                    <a:lnTo>
                      <a:pt x="25" y="0"/>
                    </a:lnTo>
                    <a:lnTo>
                      <a:pt x="21" y="1"/>
                    </a:lnTo>
                    <a:lnTo>
                      <a:pt x="16" y="3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7" y="11"/>
                    </a:lnTo>
                    <a:lnTo>
                      <a:pt x="3" y="16"/>
                    </a:lnTo>
                    <a:lnTo>
                      <a:pt x="1" y="24"/>
                    </a:lnTo>
                    <a:lnTo>
                      <a:pt x="0" y="3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7" name="Freeform 46">
                <a:extLst>
                  <a:ext uri="{FF2B5EF4-FFF2-40B4-BE49-F238E27FC236}">
                    <a16:creationId xmlns:a16="http://schemas.microsoft.com/office/drawing/2014/main" id="{F270FC41-9783-4E1A-A7BC-AF006FC96A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385176" y="134938"/>
                <a:ext cx="155575" cy="127000"/>
              </a:xfrm>
              <a:custGeom>
                <a:avLst/>
                <a:gdLst>
                  <a:gd name="T0" fmla="*/ 48 w 98"/>
                  <a:gd name="T1" fmla="*/ 0 h 80"/>
                  <a:gd name="T2" fmla="*/ 48 w 98"/>
                  <a:gd name="T3" fmla="*/ 0 h 80"/>
                  <a:gd name="T4" fmla="*/ 59 w 98"/>
                  <a:gd name="T5" fmla="*/ 1 h 80"/>
                  <a:gd name="T6" fmla="*/ 69 w 98"/>
                  <a:gd name="T7" fmla="*/ 3 h 80"/>
                  <a:gd name="T8" fmla="*/ 79 w 98"/>
                  <a:gd name="T9" fmla="*/ 9 h 80"/>
                  <a:gd name="T10" fmla="*/ 87 w 98"/>
                  <a:gd name="T11" fmla="*/ 15 h 80"/>
                  <a:gd name="T12" fmla="*/ 87 w 98"/>
                  <a:gd name="T13" fmla="*/ 15 h 80"/>
                  <a:gd name="T14" fmla="*/ 92 w 98"/>
                  <a:gd name="T15" fmla="*/ 21 h 80"/>
                  <a:gd name="T16" fmla="*/ 96 w 98"/>
                  <a:gd name="T17" fmla="*/ 28 h 80"/>
                  <a:gd name="T18" fmla="*/ 97 w 98"/>
                  <a:gd name="T19" fmla="*/ 34 h 80"/>
                  <a:gd name="T20" fmla="*/ 98 w 98"/>
                  <a:gd name="T21" fmla="*/ 42 h 80"/>
                  <a:gd name="T22" fmla="*/ 97 w 98"/>
                  <a:gd name="T23" fmla="*/ 49 h 80"/>
                  <a:gd name="T24" fmla="*/ 95 w 98"/>
                  <a:gd name="T25" fmla="*/ 55 h 80"/>
                  <a:gd name="T26" fmla="*/ 91 w 98"/>
                  <a:gd name="T27" fmla="*/ 61 h 80"/>
                  <a:gd name="T28" fmla="*/ 86 w 98"/>
                  <a:gd name="T29" fmla="*/ 67 h 80"/>
                  <a:gd name="T30" fmla="*/ 86 w 98"/>
                  <a:gd name="T31" fmla="*/ 67 h 80"/>
                  <a:gd name="T32" fmla="*/ 81 w 98"/>
                  <a:gd name="T33" fmla="*/ 71 h 80"/>
                  <a:gd name="T34" fmla="*/ 76 w 98"/>
                  <a:gd name="T35" fmla="*/ 74 h 80"/>
                  <a:gd name="T36" fmla="*/ 72 w 98"/>
                  <a:gd name="T37" fmla="*/ 77 h 80"/>
                  <a:gd name="T38" fmla="*/ 66 w 98"/>
                  <a:gd name="T39" fmla="*/ 78 h 80"/>
                  <a:gd name="T40" fmla="*/ 54 w 98"/>
                  <a:gd name="T41" fmla="*/ 80 h 80"/>
                  <a:gd name="T42" fmla="*/ 42 w 98"/>
                  <a:gd name="T43" fmla="*/ 80 h 80"/>
                  <a:gd name="T44" fmla="*/ 42 w 98"/>
                  <a:gd name="T45" fmla="*/ 80 h 80"/>
                  <a:gd name="T46" fmla="*/ 33 w 98"/>
                  <a:gd name="T47" fmla="*/ 79 h 80"/>
                  <a:gd name="T48" fmla="*/ 24 w 98"/>
                  <a:gd name="T49" fmla="*/ 76 h 80"/>
                  <a:gd name="T50" fmla="*/ 16 w 98"/>
                  <a:gd name="T51" fmla="*/ 72 h 80"/>
                  <a:gd name="T52" fmla="*/ 9 w 98"/>
                  <a:gd name="T53" fmla="*/ 65 h 80"/>
                  <a:gd name="T54" fmla="*/ 9 w 98"/>
                  <a:gd name="T55" fmla="*/ 65 h 80"/>
                  <a:gd name="T56" fmla="*/ 4 w 98"/>
                  <a:gd name="T57" fmla="*/ 58 h 80"/>
                  <a:gd name="T58" fmla="*/ 1 w 98"/>
                  <a:gd name="T59" fmla="*/ 51 h 80"/>
                  <a:gd name="T60" fmla="*/ 0 w 98"/>
                  <a:gd name="T61" fmla="*/ 43 h 80"/>
                  <a:gd name="T62" fmla="*/ 0 w 98"/>
                  <a:gd name="T63" fmla="*/ 36 h 80"/>
                  <a:gd name="T64" fmla="*/ 1 w 98"/>
                  <a:gd name="T65" fmla="*/ 29 h 80"/>
                  <a:gd name="T66" fmla="*/ 4 w 98"/>
                  <a:gd name="T67" fmla="*/ 22 h 80"/>
                  <a:gd name="T68" fmla="*/ 9 w 98"/>
                  <a:gd name="T69" fmla="*/ 17 h 80"/>
                  <a:gd name="T70" fmla="*/ 14 w 98"/>
                  <a:gd name="T71" fmla="*/ 11 h 80"/>
                  <a:gd name="T72" fmla="*/ 14 w 98"/>
                  <a:gd name="T73" fmla="*/ 11 h 80"/>
                  <a:gd name="T74" fmla="*/ 22 w 98"/>
                  <a:gd name="T75" fmla="*/ 6 h 80"/>
                  <a:gd name="T76" fmla="*/ 31 w 98"/>
                  <a:gd name="T77" fmla="*/ 2 h 80"/>
                  <a:gd name="T78" fmla="*/ 40 w 98"/>
                  <a:gd name="T79" fmla="*/ 1 h 80"/>
                  <a:gd name="T80" fmla="*/ 48 w 98"/>
                  <a:gd name="T81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8" h="80">
                    <a:moveTo>
                      <a:pt x="48" y="0"/>
                    </a:moveTo>
                    <a:lnTo>
                      <a:pt x="48" y="0"/>
                    </a:lnTo>
                    <a:lnTo>
                      <a:pt x="59" y="1"/>
                    </a:lnTo>
                    <a:lnTo>
                      <a:pt x="69" y="3"/>
                    </a:lnTo>
                    <a:lnTo>
                      <a:pt x="79" y="9"/>
                    </a:lnTo>
                    <a:lnTo>
                      <a:pt x="87" y="15"/>
                    </a:lnTo>
                    <a:lnTo>
                      <a:pt x="87" y="15"/>
                    </a:lnTo>
                    <a:lnTo>
                      <a:pt x="92" y="21"/>
                    </a:lnTo>
                    <a:lnTo>
                      <a:pt x="96" y="28"/>
                    </a:lnTo>
                    <a:lnTo>
                      <a:pt x="97" y="34"/>
                    </a:lnTo>
                    <a:lnTo>
                      <a:pt x="98" y="42"/>
                    </a:lnTo>
                    <a:lnTo>
                      <a:pt x="97" y="49"/>
                    </a:lnTo>
                    <a:lnTo>
                      <a:pt x="95" y="55"/>
                    </a:lnTo>
                    <a:lnTo>
                      <a:pt x="91" y="61"/>
                    </a:lnTo>
                    <a:lnTo>
                      <a:pt x="86" y="67"/>
                    </a:lnTo>
                    <a:lnTo>
                      <a:pt x="86" y="67"/>
                    </a:lnTo>
                    <a:lnTo>
                      <a:pt x="81" y="71"/>
                    </a:lnTo>
                    <a:lnTo>
                      <a:pt x="76" y="74"/>
                    </a:lnTo>
                    <a:lnTo>
                      <a:pt x="72" y="77"/>
                    </a:lnTo>
                    <a:lnTo>
                      <a:pt x="66" y="78"/>
                    </a:lnTo>
                    <a:lnTo>
                      <a:pt x="54" y="80"/>
                    </a:lnTo>
                    <a:lnTo>
                      <a:pt x="42" y="80"/>
                    </a:lnTo>
                    <a:lnTo>
                      <a:pt x="42" y="80"/>
                    </a:lnTo>
                    <a:lnTo>
                      <a:pt x="33" y="79"/>
                    </a:lnTo>
                    <a:lnTo>
                      <a:pt x="24" y="76"/>
                    </a:lnTo>
                    <a:lnTo>
                      <a:pt x="16" y="72"/>
                    </a:lnTo>
                    <a:lnTo>
                      <a:pt x="9" y="65"/>
                    </a:lnTo>
                    <a:lnTo>
                      <a:pt x="9" y="65"/>
                    </a:lnTo>
                    <a:lnTo>
                      <a:pt x="4" y="58"/>
                    </a:lnTo>
                    <a:lnTo>
                      <a:pt x="1" y="51"/>
                    </a:lnTo>
                    <a:lnTo>
                      <a:pt x="0" y="43"/>
                    </a:lnTo>
                    <a:lnTo>
                      <a:pt x="0" y="36"/>
                    </a:lnTo>
                    <a:lnTo>
                      <a:pt x="1" y="29"/>
                    </a:lnTo>
                    <a:lnTo>
                      <a:pt x="4" y="22"/>
                    </a:lnTo>
                    <a:lnTo>
                      <a:pt x="9" y="17"/>
                    </a:lnTo>
                    <a:lnTo>
                      <a:pt x="14" y="11"/>
                    </a:lnTo>
                    <a:lnTo>
                      <a:pt x="14" y="11"/>
                    </a:lnTo>
                    <a:lnTo>
                      <a:pt x="22" y="6"/>
                    </a:lnTo>
                    <a:lnTo>
                      <a:pt x="31" y="2"/>
                    </a:lnTo>
                    <a:lnTo>
                      <a:pt x="40" y="1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8" name="Freeform 8">
                <a:extLst>
                  <a:ext uri="{FF2B5EF4-FFF2-40B4-BE49-F238E27FC236}">
                    <a16:creationId xmlns:a16="http://schemas.microsoft.com/office/drawing/2014/main" id="{39371824-70DE-424C-BA84-600AEA29D2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213726" y="298451"/>
                <a:ext cx="646113" cy="511175"/>
              </a:xfrm>
              <a:custGeom>
                <a:avLst/>
                <a:gdLst>
                  <a:gd name="T0" fmla="*/ 173 w 370"/>
                  <a:gd name="T1" fmla="*/ 145 h 293"/>
                  <a:gd name="T2" fmla="*/ 137 w 370"/>
                  <a:gd name="T3" fmla="*/ 53 h 293"/>
                  <a:gd name="T4" fmla="*/ 92 w 370"/>
                  <a:gd name="T5" fmla="*/ 145 h 293"/>
                  <a:gd name="T6" fmla="*/ 173 w 370"/>
                  <a:gd name="T7" fmla="*/ 145 h 293"/>
                  <a:gd name="T8" fmla="*/ 282 w 370"/>
                  <a:gd name="T9" fmla="*/ 145 h 293"/>
                  <a:gd name="T10" fmla="*/ 246 w 370"/>
                  <a:gd name="T11" fmla="*/ 54 h 293"/>
                  <a:gd name="T12" fmla="*/ 202 w 370"/>
                  <a:gd name="T13" fmla="*/ 145 h 293"/>
                  <a:gd name="T14" fmla="*/ 282 w 370"/>
                  <a:gd name="T15" fmla="*/ 145 h 293"/>
                  <a:gd name="T16" fmla="*/ 186 w 370"/>
                  <a:gd name="T17" fmla="*/ 176 h 293"/>
                  <a:gd name="T18" fmla="*/ 177 w 370"/>
                  <a:gd name="T19" fmla="*/ 195 h 293"/>
                  <a:gd name="T20" fmla="*/ 137 w 370"/>
                  <a:gd name="T21" fmla="*/ 277 h 293"/>
                  <a:gd name="T22" fmla="*/ 132 w 370"/>
                  <a:gd name="T23" fmla="*/ 293 h 293"/>
                  <a:gd name="T24" fmla="*/ 109 w 370"/>
                  <a:gd name="T25" fmla="*/ 293 h 293"/>
                  <a:gd name="T26" fmla="*/ 115 w 370"/>
                  <a:gd name="T27" fmla="*/ 282 h 293"/>
                  <a:gd name="T28" fmla="*/ 131 w 370"/>
                  <a:gd name="T29" fmla="*/ 252 h 293"/>
                  <a:gd name="T30" fmla="*/ 176 w 370"/>
                  <a:gd name="T31" fmla="*/ 159 h 293"/>
                  <a:gd name="T32" fmla="*/ 177 w 370"/>
                  <a:gd name="T33" fmla="*/ 156 h 293"/>
                  <a:gd name="T34" fmla="*/ 174 w 370"/>
                  <a:gd name="T35" fmla="*/ 156 h 293"/>
                  <a:gd name="T36" fmla="*/ 89 w 370"/>
                  <a:gd name="T37" fmla="*/ 156 h 293"/>
                  <a:gd name="T38" fmla="*/ 85 w 370"/>
                  <a:gd name="T39" fmla="*/ 158 h 293"/>
                  <a:gd name="T40" fmla="*/ 27 w 370"/>
                  <a:gd name="T41" fmla="*/ 281 h 293"/>
                  <a:gd name="T42" fmla="*/ 23 w 370"/>
                  <a:gd name="T43" fmla="*/ 293 h 293"/>
                  <a:gd name="T44" fmla="*/ 0 w 370"/>
                  <a:gd name="T45" fmla="*/ 293 h 293"/>
                  <a:gd name="T46" fmla="*/ 6 w 370"/>
                  <a:gd name="T47" fmla="*/ 282 h 293"/>
                  <a:gd name="T48" fmla="*/ 25 w 370"/>
                  <a:gd name="T49" fmla="*/ 245 h 293"/>
                  <a:gd name="T50" fmla="*/ 73 w 370"/>
                  <a:gd name="T51" fmla="*/ 147 h 293"/>
                  <a:gd name="T52" fmla="*/ 139 w 370"/>
                  <a:gd name="T53" fmla="*/ 11 h 293"/>
                  <a:gd name="T54" fmla="*/ 144 w 370"/>
                  <a:gd name="T55" fmla="*/ 0 h 293"/>
                  <a:gd name="T56" fmla="*/ 193 w 370"/>
                  <a:gd name="T57" fmla="*/ 124 h 293"/>
                  <a:gd name="T58" fmla="*/ 253 w 370"/>
                  <a:gd name="T59" fmla="*/ 0 h 293"/>
                  <a:gd name="T60" fmla="*/ 259 w 370"/>
                  <a:gd name="T61" fmla="*/ 15 h 293"/>
                  <a:gd name="T62" fmla="*/ 363 w 370"/>
                  <a:gd name="T63" fmla="*/ 278 h 293"/>
                  <a:gd name="T64" fmla="*/ 370 w 370"/>
                  <a:gd name="T65" fmla="*/ 293 h 293"/>
                  <a:gd name="T66" fmla="*/ 337 w 370"/>
                  <a:gd name="T67" fmla="*/ 293 h 293"/>
                  <a:gd name="T68" fmla="*/ 324 w 370"/>
                  <a:gd name="T69" fmla="*/ 252 h 293"/>
                  <a:gd name="T70" fmla="*/ 287 w 370"/>
                  <a:gd name="T71" fmla="*/ 156 h 293"/>
                  <a:gd name="T72" fmla="*/ 206 w 370"/>
                  <a:gd name="T73" fmla="*/ 156 h 293"/>
                  <a:gd name="T74" fmla="*/ 261 w 370"/>
                  <a:gd name="T75" fmla="*/ 293 h 293"/>
                  <a:gd name="T76" fmla="*/ 228 w 370"/>
                  <a:gd name="T77" fmla="*/ 293 h 293"/>
                  <a:gd name="T78" fmla="*/ 213 w 370"/>
                  <a:gd name="T79" fmla="*/ 247 h 293"/>
                  <a:gd name="T80" fmla="*/ 187 w 370"/>
                  <a:gd name="T81" fmla="*/ 179 h 293"/>
                  <a:gd name="T82" fmla="*/ 186 w 370"/>
                  <a:gd name="T83" fmla="*/ 176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70" h="293">
                    <a:moveTo>
                      <a:pt x="173" y="145"/>
                    </a:moveTo>
                    <a:cubicBezTo>
                      <a:pt x="161" y="115"/>
                      <a:pt x="149" y="84"/>
                      <a:pt x="137" y="53"/>
                    </a:cubicBezTo>
                    <a:cubicBezTo>
                      <a:pt x="122" y="84"/>
                      <a:pt x="107" y="115"/>
                      <a:pt x="92" y="145"/>
                    </a:cubicBezTo>
                    <a:lnTo>
                      <a:pt x="173" y="145"/>
                    </a:lnTo>
                    <a:close/>
                    <a:moveTo>
                      <a:pt x="282" y="145"/>
                    </a:moveTo>
                    <a:cubicBezTo>
                      <a:pt x="270" y="114"/>
                      <a:pt x="258" y="84"/>
                      <a:pt x="246" y="54"/>
                    </a:cubicBezTo>
                    <a:cubicBezTo>
                      <a:pt x="239" y="64"/>
                      <a:pt x="201" y="143"/>
                      <a:pt x="202" y="145"/>
                    </a:cubicBezTo>
                    <a:lnTo>
                      <a:pt x="282" y="145"/>
                    </a:lnTo>
                    <a:close/>
                    <a:moveTo>
                      <a:pt x="186" y="176"/>
                    </a:moveTo>
                    <a:cubicBezTo>
                      <a:pt x="183" y="183"/>
                      <a:pt x="180" y="189"/>
                      <a:pt x="177" y="195"/>
                    </a:cubicBezTo>
                    <a:cubicBezTo>
                      <a:pt x="164" y="222"/>
                      <a:pt x="150" y="250"/>
                      <a:pt x="137" y="277"/>
                    </a:cubicBezTo>
                    <a:cubicBezTo>
                      <a:pt x="135" y="282"/>
                      <a:pt x="134" y="288"/>
                      <a:pt x="132" y="293"/>
                    </a:cubicBezTo>
                    <a:cubicBezTo>
                      <a:pt x="109" y="293"/>
                      <a:pt x="109" y="293"/>
                      <a:pt x="109" y="293"/>
                    </a:cubicBezTo>
                    <a:cubicBezTo>
                      <a:pt x="111" y="289"/>
                      <a:pt x="113" y="286"/>
                      <a:pt x="115" y="282"/>
                    </a:cubicBezTo>
                    <a:cubicBezTo>
                      <a:pt x="121" y="272"/>
                      <a:pt x="126" y="262"/>
                      <a:pt x="131" y="252"/>
                    </a:cubicBezTo>
                    <a:cubicBezTo>
                      <a:pt x="146" y="221"/>
                      <a:pt x="161" y="190"/>
                      <a:pt x="176" y="159"/>
                    </a:cubicBezTo>
                    <a:cubicBezTo>
                      <a:pt x="176" y="158"/>
                      <a:pt x="177" y="157"/>
                      <a:pt x="177" y="156"/>
                    </a:cubicBezTo>
                    <a:cubicBezTo>
                      <a:pt x="176" y="156"/>
                      <a:pt x="175" y="156"/>
                      <a:pt x="174" y="156"/>
                    </a:cubicBezTo>
                    <a:cubicBezTo>
                      <a:pt x="146" y="156"/>
                      <a:pt x="117" y="156"/>
                      <a:pt x="89" y="156"/>
                    </a:cubicBezTo>
                    <a:cubicBezTo>
                      <a:pt x="87" y="156"/>
                      <a:pt x="86" y="156"/>
                      <a:pt x="85" y="158"/>
                    </a:cubicBezTo>
                    <a:cubicBezTo>
                      <a:pt x="66" y="199"/>
                      <a:pt x="46" y="240"/>
                      <a:pt x="27" y="281"/>
                    </a:cubicBezTo>
                    <a:cubicBezTo>
                      <a:pt x="25" y="285"/>
                      <a:pt x="24" y="289"/>
                      <a:pt x="23" y="293"/>
                    </a:cubicBezTo>
                    <a:cubicBezTo>
                      <a:pt x="0" y="293"/>
                      <a:pt x="0" y="293"/>
                      <a:pt x="0" y="293"/>
                    </a:cubicBezTo>
                    <a:cubicBezTo>
                      <a:pt x="2" y="289"/>
                      <a:pt x="4" y="286"/>
                      <a:pt x="6" y="282"/>
                    </a:cubicBezTo>
                    <a:cubicBezTo>
                      <a:pt x="12" y="270"/>
                      <a:pt x="19" y="258"/>
                      <a:pt x="25" y="245"/>
                    </a:cubicBezTo>
                    <a:cubicBezTo>
                      <a:pt x="41" y="213"/>
                      <a:pt x="57" y="180"/>
                      <a:pt x="73" y="147"/>
                    </a:cubicBezTo>
                    <a:cubicBezTo>
                      <a:pt x="95" y="102"/>
                      <a:pt x="117" y="56"/>
                      <a:pt x="139" y="11"/>
                    </a:cubicBezTo>
                    <a:cubicBezTo>
                      <a:pt x="140" y="8"/>
                      <a:pt x="142" y="4"/>
                      <a:pt x="144" y="0"/>
                    </a:cubicBezTo>
                    <a:cubicBezTo>
                      <a:pt x="161" y="42"/>
                      <a:pt x="177" y="82"/>
                      <a:pt x="193" y="124"/>
                    </a:cubicBezTo>
                    <a:cubicBezTo>
                      <a:pt x="213" y="82"/>
                      <a:pt x="233" y="42"/>
                      <a:pt x="253" y="0"/>
                    </a:cubicBezTo>
                    <a:cubicBezTo>
                      <a:pt x="255" y="6"/>
                      <a:pt x="257" y="10"/>
                      <a:pt x="259" y="15"/>
                    </a:cubicBezTo>
                    <a:cubicBezTo>
                      <a:pt x="294" y="103"/>
                      <a:pt x="328" y="190"/>
                      <a:pt x="363" y="278"/>
                    </a:cubicBezTo>
                    <a:cubicBezTo>
                      <a:pt x="365" y="283"/>
                      <a:pt x="368" y="288"/>
                      <a:pt x="370" y="293"/>
                    </a:cubicBezTo>
                    <a:cubicBezTo>
                      <a:pt x="337" y="293"/>
                      <a:pt x="337" y="293"/>
                      <a:pt x="337" y="293"/>
                    </a:cubicBezTo>
                    <a:cubicBezTo>
                      <a:pt x="336" y="278"/>
                      <a:pt x="329" y="265"/>
                      <a:pt x="324" y="252"/>
                    </a:cubicBezTo>
                    <a:cubicBezTo>
                      <a:pt x="312" y="220"/>
                      <a:pt x="299" y="188"/>
                      <a:pt x="287" y="156"/>
                    </a:cubicBezTo>
                    <a:cubicBezTo>
                      <a:pt x="206" y="156"/>
                      <a:pt x="206" y="156"/>
                      <a:pt x="206" y="156"/>
                    </a:cubicBezTo>
                    <a:cubicBezTo>
                      <a:pt x="224" y="202"/>
                      <a:pt x="241" y="248"/>
                      <a:pt x="261" y="293"/>
                    </a:cubicBezTo>
                    <a:cubicBezTo>
                      <a:pt x="228" y="293"/>
                      <a:pt x="228" y="293"/>
                      <a:pt x="228" y="293"/>
                    </a:cubicBezTo>
                    <a:cubicBezTo>
                      <a:pt x="227" y="277"/>
                      <a:pt x="219" y="262"/>
                      <a:pt x="213" y="247"/>
                    </a:cubicBezTo>
                    <a:cubicBezTo>
                      <a:pt x="205" y="224"/>
                      <a:pt x="196" y="201"/>
                      <a:pt x="187" y="179"/>
                    </a:cubicBezTo>
                    <a:cubicBezTo>
                      <a:pt x="187" y="178"/>
                      <a:pt x="186" y="177"/>
                      <a:pt x="186" y="176"/>
                    </a:cubicBezTo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dirty="0"/>
              </a:p>
            </p:txBody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7C2E9FFA-AAB9-4998-ACFB-4B4190EBF6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375651" y="136526"/>
                <a:ext cx="171450" cy="130175"/>
              </a:xfrm>
              <a:custGeom>
                <a:avLst/>
                <a:gdLst>
                  <a:gd name="T0" fmla="*/ 26 w 98"/>
                  <a:gd name="T1" fmla="*/ 36 h 75"/>
                  <a:gd name="T2" fmla="*/ 31 w 98"/>
                  <a:gd name="T3" fmla="*/ 54 h 75"/>
                  <a:gd name="T4" fmla="*/ 66 w 98"/>
                  <a:gd name="T5" fmla="*/ 58 h 75"/>
                  <a:gd name="T6" fmla="*/ 68 w 98"/>
                  <a:gd name="T7" fmla="*/ 16 h 75"/>
                  <a:gd name="T8" fmla="*/ 37 w 98"/>
                  <a:gd name="T9" fmla="*/ 12 h 75"/>
                  <a:gd name="T10" fmla="*/ 26 w 98"/>
                  <a:gd name="T11" fmla="*/ 36 h 75"/>
                  <a:gd name="T12" fmla="*/ 50 w 98"/>
                  <a:gd name="T13" fmla="*/ 0 h 75"/>
                  <a:gd name="T14" fmla="*/ 85 w 98"/>
                  <a:gd name="T15" fmla="*/ 14 h 75"/>
                  <a:gd name="T16" fmla="*/ 84 w 98"/>
                  <a:gd name="T17" fmla="*/ 61 h 75"/>
                  <a:gd name="T18" fmla="*/ 44 w 98"/>
                  <a:gd name="T19" fmla="*/ 73 h 75"/>
                  <a:gd name="T20" fmla="*/ 14 w 98"/>
                  <a:gd name="T21" fmla="*/ 59 h 75"/>
                  <a:gd name="T22" fmla="*/ 19 w 98"/>
                  <a:gd name="T23" fmla="*/ 10 h 75"/>
                  <a:gd name="T24" fmla="*/ 50 w 98"/>
                  <a:gd name="T25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" h="75">
                    <a:moveTo>
                      <a:pt x="26" y="36"/>
                    </a:moveTo>
                    <a:cubicBezTo>
                      <a:pt x="26" y="43"/>
                      <a:pt x="27" y="48"/>
                      <a:pt x="31" y="54"/>
                    </a:cubicBezTo>
                    <a:cubicBezTo>
                      <a:pt x="40" y="67"/>
                      <a:pt x="56" y="69"/>
                      <a:pt x="66" y="58"/>
                    </a:cubicBezTo>
                    <a:cubicBezTo>
                      <a:pt x="77" y="46"/>
                      <a:pt x="78" y="28"/>
                      <a:pt x="68" y="16"/>
                    </a:cubicBezTo>
                    <a:cubicBezTo>
                      <a:pt x="60" y="7"/>
                      <a:pt x="47" y="4"/>
                      <a:pt x="37" y="12"/>
                    </a:cubicBezTo>
                    <a:cubicBezTo>
                      <a:pt x="29" y="18"/>
                      <a:pt x="26" y="26"/>
                      <a:pt x="26" y="36"/>
                    </a:cubicBezTo>
                    <a:moveTo>
                      <a:pt x="50" y="0"/>
                    </a:moveTo>
                    <a:cubicBezTo>
                      <a:pt x="64" y="0"/>
                      <a:pt x="76" y="4"/>
                      <a:pt x="85" y="14"/>
                    </a:cubicBezTo>
                    <a:cubicBezTo>
                      <a:pt x="98" y="28"/>
                      <a:pt x="98" y="48"/>
                      <a:pt x="84" y="61"/>
                    </a:cubicBezTo>
                    <a:cubicBezTo>
                      <a:pt x="73" y="71"/>
                      <a:pt x="59" y="75"/>
                      <a:pt x="44" y="73"/>
                    </a:cubicBezTo>
                    <a:cubicBezTo>
                      <a:pt x="33" y="72"/>
                      <a:pt x="22" y="68"/>
                      <a:pt x="14" y="59"/>
                    </a:cubicBezTo>
                    <a:cubicBezTo>
                      <a:pt x="0" y="43"/>
                      <a:pt x="4" y="22"/>
                      <a:pt x="19" y="10"/>
                    </a:cubicBezTo>
                    <a:cubicBezTo>
                      <a:pt x="28" y="3"/>
                      <a:pt x="39" y="0"/>
                      <a:pt x="50" y="0"/>
                    </a:cubicBezTo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dirty="0"/>
              </a:p>
            </p:txBody>
          </p:sp>
        </p:grpSp>
      </p:grpSp>
      <p:sp>
        <p:nvSpPr>
          <p:cNvPr id="5" name="Dian numeron paikkamerkki 4" descr="Pag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3030-DA0E-469A-A148-F21CB72F8278}" type="slidenum">
              <a:rPr lang="fi-FI" smtClean="0"/>
              <a:t>‹#›</a:t>
            </a:fld>
            <a:endParaRPr lang="fi-FI"/>
          </a:p>
        </p:txBody>
      </p:sp>
      <p:sp>
        <p:nvSpPr>
          <p:cNvPr id="3" name="Päivämäärän paikkamerkki 2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CD8CB-770B-4DC4-A18C-C6772BF47DE8}" type="datetime1">
              <a:rPr lang="fi-FI" smtClean="0"/>
              <a:t>26.11.2021</a:t>
            </a:fld>
            <a:endParaRPr lang="fi-FI"/>
          </a:p>
        </p:txBody>
      </p:sp>
      <p:sp>
        <p:nvSpPr>
          <p:cNvPr id="6" name="Sisällön paikkamerkki 3" descr="Textbox"/>
          <p:cNvSpPr>
            <a:spLocks noGrp="1"/>
          </p:cNvSpPr>
          <p:nvPr>
            <p:ph sz="half" idx="2" hasCustomPrompt="1"/>
          </p:nvPr>
        </p:nvSpPr>
        <p:spPr>
          <a:xfrm>
            <a:off x="609600" y="3909053"/>
            <a:ext cx="5582411" cy="2112235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 sz="1867">
                <a:solidFill>
                  <a:schemeClr val="bg1"/>
                </a:solidFill>
              </a:defRPr>
            </a:lvl1pPr>
            <a:lvl2pPr marL="990575" indent="-380990">
              <a:buClr>
                <a:schemeClr val="tx2"/>
              </a:buClr>
              <a:buFont typeface="Arial" panose="020B0604020202020204" pitchFamily="34" charset="0"/>
              <a:buChar char="•"/>
              <a:defRPr sz="1867">
                <a:solidFill>
                  <a:schemeClr val="bg1"/>
                </a:solidFill>
              </a:defRPr>
            </a:lvl2pPr>
            <a:lvl3pPr marL="1523962" indent="-304792">
              <a:buClr>
                <a:schemeClr val="tx2"/>
              </a:buClr>
              <a:buFont typeface="Arial" panose="020B0604020202020204" pitchFamily="34" charset="0"/>
              <a:buChar char="•"/>
              <a:defRPr sz="1867">
                <a:solidFill>
                  <a:schemeClr val="bg1"/>
                </a:solidFill>
              </a:defRPr>
            </a:lvl3pPr>
            <a:lvl4pPr marL="2133547" indent="-304792">
              <a:buClr>
                <a:schemeClr val="tx2"/>
              </a:buClr>
              <a:buFont typeface="Arial" panose="020B0604020202020204" pitchFamily="34" charset="0"/>
              <a:buChar char="•"/>
              <a:defRPr sz="1867">
                <a:solidFill>
                  <a:schemeClr val="bg1"/>
                </a:solidFill>
              </a:defRPr>
            </a:lvl4pPr>
            <a:lvl5pPr marL="2743131" indent="-304792">
              <a:buClr>
                <a:schemeClr val="tx2"/>
              </a:buClr>
              <a:buFont typeface="Arial" panose="020B0604020202020204" pitchFamily="34" charset="0"/>
              <a:buChar char="•"/>
              <a:defRPr sz="1867">
                <a:solidFill>
                  <a:schemeClr val="bg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Masters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2" name="Otsikko 1" descr="Header"/>
          <p:cNvSpPr>
            <a:spLocks noGrp="1"/>
          </p:cNvSpPr>
          <p:nvPr>
            <p:ph type="title" hasCustomPrompt="1"/>
          </p:nvPr>
        </p:nvSpPr>
        <p:spPr>
          <a:xfrm>
            <a:off x="609600" y="1294507"/>
            <a:ext cx="10094912" cy="2279484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title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1745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 descr="Page number"/>
          <p:cNvSpPr>
            <a:spLocks noGrp="1"/>
          </p:cNvSpPr>
          <p:nvPr>
            <p:ph type="sldNum" sz="quarter" idx="4"/>
          </p:nvPr>
        </p:nvSpPr>
        <p:spPr>
          <a:xfrm>
            <a:off x="9168341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D9553030-DA0E-469A-A148-F21CB72F8278}" type="slidenum">
              <a:rPr lang="fi-FI" smtClean="0"/>
              <a:pPr/>
              <a:t>‹#›</a:t>
            </a:fld>
            <a:endParaRPr lang="fi-FI" dirty="0"/>
          </a:p>
        </p:txBody>
      </p:sp>
      <p:grpSp>
        <p:nvGrpSpPr>
          <p:cNvPr id="1028" name="Group 1027" descr="Åbo Akademi University logotype">
            <a:extLst>
              <a:ext uri="{FF2B5EF4-FFF2-40B4-BE49-F238E27FC236}">
                <a16:creationId xmlns:a16="http://schemas.microsoft.com/office/drawing/2014/main" id="{2A096CFE-795F-4F84-8977-AAAA731EC827}"/>
              </a:ext>
            </a:extLst>
          </p:cNvPr>
          <p:cNvGrpSpPr/>
          <p:nvPr userDrawn="1"/>
        </p:nvGrpSpPr>
        <p:grpSpPr>
          <a:xfrm>
            <a:off x="10862736" y="182035"/>
            <a:ext cx="1030817" cy="1295400"/>
            <a:chOff x="8147051" y="136526"/>
            <a:chExt cx="773113" cy="971550"/>
          </a:xfrm>
        </p:grpSpPr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DF3E7583-F851-4B6C-9FAF-A3522F4592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51826" y="985838"/>
              <a:ext cx="577850" cy="122238"/>
            </a:xfrm>
            <a:custGeom>
              <a:avLst/>
              <a:gdLst>
                <a:gd name="T0" fmla="*/ 308 w 331"/>
                <a:gd name="T1" fmla="*/ 52 h 70"/>
                <a:gd name="T2" fmla="*/ 297 w 331"/>
                <a:gd name="T3" fmla="*/ 62 h 70"/>
                <a:gd name="T4" fmla="*/ 322 w 331"/>
                <a:gd name="T5" fmla="*/ 41 h 70"/>
                <a:gd name="T6" fmla="*/ 315 w 331"/>
                <a:gd name="T7" fmla="*/ 36 h 70"/>
                <a:gd name="T8" fmla="*/ 311 w 331"/>
                <a:gd name="T9" fmla="*/ 36 h 70"/>
                <a:gd name="T10" fmla="*/ 272 w 331"/>
                <a:gd name="T11" fmla="*/ 9 h 70"/>
                <a:gd name="T12" fmla="*/ 267 w 331"/>
                <a:gd name="T13" fmla="*/ 23 h 70"/>
                <a:gd name="T14" fmla="*/ 275 w 331"/>
                <a:gd name="T15" fmla="*/ 51 h 70"/>
                <a:gd name="T16" fmla="*/ 290 w 331"/>
                <a:gd name="T17" fmla="*/ 46 h 70"/>
                <a:gd name="T18" fmla="*/ 282 w 331"/>
                <a:gd name="T19" fmla="*/ 23 h 70"/>
                <a:gd name="T20" fmla="*/ 282 w 331"/>
                <a:gd name="T21" fmla="*/ 16 h 70"/>
                <a:gd name="T22" fmla="*/ 256 w 331"/>
                <a:gd name="T23" fmla="*/ 0 h 70"/>
                <a:gd name="T24" fmla="*/ 261 w 331"/>
                <a:gd name="T25" fmla="*/ 5 h 70"/>
                <a:gd name="T26" fmla="*/ 251 w 331"/>
                <a:gd name="T27" fmla="*/ 16 h 70"/>
                <a:gd name="T28" fmla="*/ 261 w 331"/>
                <a:gd name="T29" fmla="*/ 16 h 70"/>
                <a:gd name="T30" fmla="*/ 243 w 331"/>
                <a:gd name="T31" fmla="*/ 42 h 70"/>
                <a:gd name="T32" fmla="*/ 232 w 331"/>
                <a:gd name="T33" fmla="*/ 22 h 70"/>
                <a:gd name="T34" fmla="*/ 232 w 331"/>
                <a:gd name="T35" fmla="*/ 15 h 70"/>
                <a:gd name="T36" fmla="*/ 234 w 331"/>
                <a:gd name="T37" fmla="*/ 43 h 70"/>
                <a:gd name="T38" fmla="*/ 217 w 331"/>
                <a:gd name="T39" fmla="*/ 51 h 70"/>
                <a:gd name="T40" fmla="*/ 201 w 331"/>
                <a:gd name="T41" fmla="*/ 34 h 70"/>
                <a:gd name="T42" fmla="*/ 213 w 331"/>
                <a:gd name="T43" fmla="*/ 24 h 70"/>
                <a:gd name="T44" fmla="*/ 200 w 331"/>
                <a:gd name="T45" fmla="*/ 23 h 70"/>
                <a:gd name="T46" fmla="*/ 191 w 331"/>
                <a:gd name="T47" fmla="*/ 16 h 70"/>
                <a:gd name="T48" fmla="*/ 159 w 331"/>
                <a:gd name="T49" fmla="*/ 30 h 70"/>
                <a:gd name="T50" fmla="*/ 159 w 331"/>
                <a:gd name="T51" fmla="*/ 30 h 70"/>
                <a:gd name="T52" fmla="*/ 168 w 331"/>
                <a:gd name="T53" fmla="*/ 15 h 70"/>
                <a:gd name="T54" fmla="*/ 182 w 331"/>
                <a:gd name="T55" fmla="*/ 51 h 70"/>
                <a:gd name="T56" fmla="*/ 159 w 331"/>
                <a:gd name="T57" fmla="*/ 37 h 70"/>
                <a:gd name="T58" fmla="*/ 124 w 331"/>
                <a:gd name="T59" fmla="*/ 53 h 70"/>
                <a:gd name="T60" fmla="*/ 137 w 331"/>
                <a:gd name="T61" fmla="*/ 16 h 70"/>
                <a:gd name="T62" fmla="*/ 129 w 331"/>
                <a:gd name="T63" fmla="*/ 44 h 70"/>
                <a:gd name="T64" fmla="*/ 110 w 331"/>
                <a:gd name="T65" fmla="*/ 16 h 70"/>
                <a:gd name="T66" fmla="*/ 99 w 331"/>
                <a:gd name="T67" fmla="*/ 10 h 70"/>
                <a:gd name="T68" fmla="*/ 104 w 331"/>
                <a:gd name="T69" fmla="*/ 16 h 70"/>
                <a:gd name="T70" fmla="*/ 104 w 331"/>
                <a:gd name="T71" fmla="*/ 53 h 70"/>
                <a:gd name="T72" fmla="*/ 60 w 331"/>
                <a:gd name="T73" fmla="*/ 53 h 70"/>
                <a:gd name="T74" fmla="*/ 68 w 331"/>
                <a:gd name="T75" fmla="*/ 22 h 70"/>
                <a:gd name="T76" fmla="*/ 84 w 331"/>
                <a:gd name="T77" fmla="*/ 53 h 70"/>
                <a:gd name="T78" fmla="*/ 59 w 331"/>
                <a:gd name="T79" fmla="*/ 21 h 70"/>
                <a:gd name="T80" fmla="*/ 50 w 331"/>
                <a:gd name="T81" fmla="*/ 16 h 70"/>
                <a:gd name="T82" fmla="*/ 0 w 331"/>
                <a:gd name="T83" fmla="*/ 1 h 70"/>
                <a:gd name="T84" fmla="*/ 40 w 331"/>
                <a:gd name="T85" fmla="*/ 31 h 70"/>
                <a:gd name="T86" fmla="*/ 31 w 331"/>
                <a:gd name="T87" fmla="*/ 31 h 70"/>
                <a:gd name="T88" fmla="*/ 9 w 331"/>
                <a:gd name="T89" fmla="*/ 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31" h="70">
                  <a:moveTo>
                    <a:pt x="294" y="16"/>
                  </a:moveTo>
                  <a:cubicBezTo>
                    <a:pt x="307" y="50"/>
                    <a:pt x="307" y="50"/>
                    <a:pt x="307" y="50"/>
                  </a:cubicBezTo>
                  <a:cubicBezTo>
                    <a:pt x="308" y="51"/>
                    <a:pt x="308" y="51"/>
                    <a:pt x="308" y="52"/>
                  </a:cubicBezTo>
                  <a:cubicBezTo>
                    <a:pt x="308" y="52"/>
                    <a:pt x="308" y="53"/>
                    <a:pt x="307" y="53"/>
                  </a:cubicBezTo>
                  <a:cubicBezTo>
                    <a:pt x="306" y="56"/>
                    <a:pt x="304" y="58"/>
                    <a:pt x="302" y="59"/>
                  </a:cubicBezTo>
                  <a:cubicBezTo>
                    <a:pt x="300" y="61"/>
                    <a:pt x="298" y="62"/>
                    <a:pt x="297" y="62"/>
                  </a:cubicBezTo>
                  <a:cubicBezTo>
                    <a:pt x="299" y="70"/>
                    <a:pt x="299" y="70"/>
                    <a:pt x="299" y="70"/>
                  </a:cubicBezTo>
                  <a:cubicBezTo>
                    <a:pt x="301" y="70"/>
                    <a:pt x="305" y="68"/>
                    <a:pt x="309" y="65"/>
                  </a:cubicBezTo>
                  <a:cubicBezTo>
                    <a:pt x="313" y="61"/>
                    <a:pt x="317" y="55"/>
                    <a:pt x="322" y="41"/>
                  </a:cubicBezTo>
                  <a:cubicBezTo>
                    <a:pt x="331" y="16"/>
                    <a:pt x="331" y="16"/>
                    <a:pt x="331" y="16"/>
                  </a:cubicBezTo>
                  <a:cubicBezTo>
                    <a:pt x="321" y="16"/>
                    <a:pt x="321" y="16"/>
                    <a:pt x="321" y="16"/>
                  </a:cubicBezTo>
                  <a:cubicBezTo>
                    <a:pt x="315" y="36"/>
                    <a:pt x="315" y="36"/>
                    <a:pt x="315" y="36"/>
                  </a:cubicBezTo>
                  <a:cubicBezTo>
                    <a:pt x="315" y="38"/>
                    <a:pt x="314" y="41"/>
                    <a:pt x="313" y="43"/>
                  </a:cubicBezTo>
                  <a:cubicBezTo>
                    <a:pt x="313" y="43"/>
                    <a:pt x="313" y="43"/>
                    <a:pt x="313" y="43"/>
                  </a:cubicBezTo>
                  <a:cubicBezTo>
                    <a:pt x="312" y="41"/>
                    <a:pt x="312" y="38"/>
                    <a:pt x="311" y="36"/>
                  </a:cubicBezTo>
                  <a:cubicBezTo>
                    <a:pt x="304" y="16"/>
                    <a:pt x="304" y="16"/>
                    <a:pt x="304" y="16"/>
                  </a:cubicBezTo>
                  <a:lnTo>
                    <a:pt x="294" y="16"/>
                  </a:lnTo>
                  <a:close/>
                  <a:moveTo>
                    <a:pt x="272" y="9"/>
                  </a:moveTo>
                  <a:cubicBezTo>
                    <a:pt x="272" y="16"/>
                    <a:pt x="272" y="16"/>
                    <a:pt x="272" y="16"/>
                  </a:cubicBezTo>
                  <a:cubicBezTo>
                    <a:pt x="267" y="16"/>
                    <a:pt x="267" y="16"/>
                    <a:pt x="267" y="16"/>
                  </a:cubicBezTo>
                  <a:cubicBezTo>
                    <a:pt x="267" y="23"/>
                    <a:pt x="267" y="23"/>
                    <a:pt x="267" y="23"/>
                  </a:cubicBezTo>
                  <a:cubicBezTo>
                    <a:pt x="272" y="23"/>
                    <a:pt x="272" y="23"/>
                    <a:pt x="272" y="23"/>
                  </a:cubicBezTo>
                  <a:cubicBezTo>
                    <a:pt x="272" y="40"/>
                    <a:pt x="272" y="40"/>
                    <a:pt x="272" y="40"/>
                  </a:cubicBezTo>
                  <a:cubicBezTo>
                    <a:pt x="272" y="45"/>
                    <a:pt x="273" y="49"/>
                    <a:pt x="275" y="51"/>
                  </a:cubicBezTo>
                  <a:cubicBezTo>
                    <a:pt x="277" y="53"/>
                    <a:pt x="280" y="54"/>
                    <a:pt x="283" y="54"/>
                  </a:cubicBezTo>
                  <a:cubicBezTo>
                    <a:pt x="286" y="54"/>
                    <a:pt x="289" y="53"/>
                    <a:pt x="290" y="53"/>
                  </a:cubicBezTo>
                  <a:cubicBezTo>
                    <a:pt x="290" y="46"/>
                    <a:pt x="290" y="46"/>
                    <a:pt x="290" y="46"/>
                  </a:cubicBezTo>
                  <a:cubicBezTo>
                    <a:pt x="289" y="46"/>
                    <a:pt x="288" y="46"/>
                    <a:pt x="286" y="46"/>
                  </a:cubicBezTo>
                  <a:cubicBezTo>
                    <a:pt x="283" y="46"/>
                    <a:pt x="282" y="44"/>
                    <a:pt x="282" y="39"/>
                  </a:cubicBezTo>
                  <a:cubicBezTo>
                    <a:pt x="282" y="23"/>
                    <a:pt x="282" y="23"/>
                    <a:pt x="282" y="23"/>
                  </a:cubicBezTo>
                  <a:cubicBezTo>
                    <a:pt x="291" y="23"/>
                    <a:pt x="291" y="23"/>
                    <a:pt x="291" y="23"/>
                  </a:cubicBezTo>
                  <a:cubicBezTo>
                    <a:pt x="291" y="16"/>
                    <a:pt x="291" y="16"/>
                    <a:pt x="291" y="16"/>
                  </a:cubicBezTo>
                  <a:cubicBezTo>
                    <a:pt x="282" y="16"/>
                    <a:pt x="282" y="16"/>
                    <a:pt x="282" y="16"/>
                  </a:cubicBezTo>
                  <a:cubicBezTo>
                    <a:pt x="282" y="6"/>
                    <a:pt x="282" y="6"/>
                    <a:pt x="282" y="6"/>
                  </a:cubicBezTo>
                  <a:lnTo>
                    <a:pt x="272" y="9"/>
                  </a:lnTo>
                  <a:close/>
                  <a:moveTo>
                    <a:pt x="256" y="0"/>
                  </a:moveTo>
                  <a:cubicBezTo>
                    <a:pt x="253" y="0"/>
                    <a:pt x="251" y="2"/>
                    <a:pt x="251" y="5"/>
                  </a:cubicBezTo>
                  <a:cubicBezTo>
                    <a:pt x="251" y="8"/>
                    <a:pt x="253" y="10"/>
                    <a:pt x="256" y="10"/>
                  </a:cubicBezTo>
                  <a:cubicBezTo>
                    <a:pt x="259" y="10"/>
                    <a:pt x="261" y="8"/>
                    <a:pt x="261" y="5"/>
                  </a:cubicBezTo>
                  <a:cubicBezTo>
                    <a:pt x="261" y="2"/>
                    <a:pt x="259" y="0"/>
                    <a:pt x="256" y="0"/>
                  </a:cubicBezTo>
                  <a:moveTo>
                    <a:pt x="261" y="16"/>
                  </a:moveTo>
                  <a:cubicBezTo>
                    <a:pt x="251" y="16"/>
                    <a:pt x="251" y="16"/>
                    <a:pt x="251" y="16"/>
                  </a:cubicBezTo>
                  <a:cubicBezTo>
                    <a:pt x="251" y="53"/>
                    <a:pt x="251" y="53"/>
                    <a:pt x="251" y="53"/>
                  </a:cubicBezTo>
                  <a:cubicBezTo>
                    <a:pt x="261" y="53"/>
                    <a:pt x="261" y="53"/>
                    <a:pt x="261" y="53"/>
                  </a:cubicBezTo>
                  <a:lnTo>
                    <a:pt x="261" y="16"/>
                  </a:lnTo>
                  <a:close/>
                  <a:moveTo>
                    <a:pt x="217" y="51"/>
                  </a:moveTo>
                  <a:cubicBezTo>
                    <a:pt x="220" y="53"/>
                    <a:pt x="224" y="54"/>
                    <a:pt x="228" y="54"/>
                  </a:cubicBezTo>
                  <a:cubicBezTo>
                    <a:pt x="238" y="54"/>
                    <a:pt x="243" y="49"/>
                    <a:pt x="243" y="42"/>
                  </a:cubicBezTo>
                  <a:cubicBezTo>
                    <a:pt x="243" y="37"/>
                    <a:pt x="240" y="33"/>
                    <a:pt x="233" y="31"/>
                  </a:cubicBezTo>
                  <a:cubicBezTo>
                    <a:pt x="229" y="29"/>
                    <a:pt x="227" y="28"/>
                    <a:pt x="227" y="25"/>
                  </a:cubicBezTo>
                  <a:cubicBezTo>
                    <a:pt x="227" y="23"/>
                    <a:pt x="229" y="22"/>
                    <a:pt x="232" y="22"/>
                  </a:cubicBezTo>
                  <a:cubicBezTo>
                    <a:pt x="235" y="22"/>
                    <a:pt x="238" y="23"/>
                    <a:pt x="240" y="24"/>
                  </a:cubicBezTo>
                  <a:cubicBezTo>
                    <a:pt x="242" y="17"/>
                    <a:pt x="242" y="17"/>
                    <a:pt x="242" y="17"/>
                  </a:cubicBezTo>
                  <a:cubicBezTo>
                    <a:pt x="240" y="16"/>
                    <a:pt x="236" y="15"/>
                    <a:pt x="232" y="15"/>
                  </a:cubicBezTo>
                  <a:cubicBezTo>
                    <a:pt x="223" y="15"/>
                    <a:pt x="218" y="20"/>
                    <a:pt x="218" y="27"/>
                  </a:cubicBezTo>
                  <a:cubicBezTo>
                    <a:pt x="218" y="31"/>
                    <a:pt x="221" y="35"/>
                    <a:pt x="228" y="37"/>
                  </a:cubicBezTo>
                  <a:cubicBezTo>
                    <a:pt x="233" y="39"/>
                    <a:pt x="234" y="40"/>
                    <a:pt x="234" y="43"/>
                  </a:cubicBezTo>
                  <a:cubicBezTo>
                    <a:pt x="234" y="45"/>
                    <a:pt x="232" y="47"/>
                    <a:pt x="228" y="47"/>
                  </a:cubicBezTo>
                  <a:cubicBezTo>
                    <a:pt x="225" y="47"/>
                    <a:pt x="221" y="46"/>
                    <a:pt x="219" y="44"/>
                  </a:cubicBezTo>
                  <a:lnTo>
                    <a:pt x="217" y="51"/>
                  </a:lnTo>
                  <a:close/>
                  <a:moveTo>
                    <a:pt x="192" y="53"/>
                  </a:moveTo>
                  <a:cubicBezTo>
                    <a:pt x="201" y="53"/>
                    <a:pt x="201" y="53"/>
                    <a:pt x="201" y="53"/>
                  </a:cubicBezTo>
                  <a:cubicBezTo>
                    <a:pt x="201" y="34"/>
                    <a:pt x="201" y="34"/>
                    <a:pt x="201" y="34"/>
                  </a:cubicBezTo>
                  <a:cubicBezTo>
                    <a:pt x="201" y="33"/>
                    <a:pt x="201" y="32"/>
                    <a:pt x="201" y="31"/>
                  </a:cubicBezTo>
                  <a:cubicBezTo>
                    <a:pt x="202" y="27"/>
                    <a:pt x="205" y="24"/>
                    <a:pt x="210" y="24"/>
                  </a:cubicBezTo>
                  <a:cubicBezTo>
                    <a:pt x="211" y="24"/>
                    <a:pt x="212" y="24"/>
                    <a:pt x="213" y="24"/>
                  </a:cubicBezTo>
                  <a:cubicBezTo>
                    <a:pt x="213" y="15"/>
                    <a:pt x="213" y="15"/>
                    <a:pt x="213" y="15"/>
                  </a:cubicBezTo>
                  <a:cubicBezTo>
                    <a:pt x="212" y="15"/>
                    <a:pt x="211" y="15"/>
                    <a:pt x="210" y="15"/>
                  </a:cubicBezTo>
                  <a:cubicBezTo>
                    <a:pt x="206" y="15"/>
                    <a:pt x="202" y="17"/>
                    <a:pt x="200" y="23"/>
                  </a:cubicBezTo>
                  <a:cubicBezTo>
                    <a:pt x="200" y="23"/>
                    <a:pt x="200" y="23"/>
                    <a:pt x="200" y="23"/>
                  </a:cubicBezTo>
                  <a:cubicBezTo>
                    <a:pt x="200" y="16"/>
                    <a:pt x="200" y="16"/>
                    <a:pt x="200" y="16"/>
                  </a:cubicBezTo>
                  <a:cubicBezTo>
                    <a:pt x="191" y="16"/>
                    <a:pt x="191" y="16"/>
                    <a:pt x="191" y="16"/>
                  </a:cubicBezTo>
                  <a:cubicBezTo>
                    <a:pt x="192" y="19"/>
                    <a:pt x="192" y="23"/>
                    <a:pt x="192" y="28"/>
                  </a:cubicBezTo>
                  <a:lnTo>
                    <a:pt x="192" y="53"/>
                  </a:lnTo>
                  <a:close/>
                  <a:moveTo>
                    <a:pt x="159" y="30"/>
                  </a:moveTo>
                  <a:cubicBezTo>
                    <a:pt x="159" y="27"/>
                    <a:pt x="162" y="21"/>
                    <a:pt x="167" y="21"/>
                  </a:cubicBezTo>
                  <a:cubicBezTo>
                    <a:pt x="174" y="21"/>
                    <a:pt x="175" y="27"/>
                    <a:pt x="175" y="30"/>
                  </a:cubicBezTo>
                  <a:lnTo>
                    <a:pt x="159" y="30"/>
                  </a:lnTo>
                  <a:close/>
                  <a:moveTo>
                    <a:pt x="184" y="37"/>
                  </a:moveTo>
                  <a:cubicBezTo>
                    <a:pt x="184" y="36"/>
                    <a:pt x="184" y="35"/>
                    <a:pt x="184" y="33"/>
                  </a:cubicBezTo>
                  <a:cubicBezTo>
                    <a:pt x="184" y="25"/>
                    <a:pt x="180" y="15"/>
                    <a:pt x="168" y="15"/>
                  </a:cubicBezTo>
                  <a:cubicBezTo>
                    <a:pt x="156" y="15"/>
                    <a:pt x="150" y="25"/>
                    <a:pt x="150" y="35"/>
                  </a:cubicBezTo>
                  <a:cubicBezTo>
                    <a:pt x="150" y="46"/>
                    <a:pt x="157" y="54"/>
                    <a:pt x="169" y="54"/>
                  </a:cubicBezTo>
                  <a:cubicBezTo>
                    <a:pt x="174" y="54"/>
                    <a:pt x="179" y="53"/>
                    <a:pt x="182" y="51"/>
                  </a:cubicBezTo>
                  <a:cubicBezTo>
                    <a:pt x="181" y="45"/>
                    <a:pt x="181" y="45"/>
                    <a:pt x="181" y="45"/>
                  </a:cubicBezTo>
                  <a:cubicBezTo>
                    <a:pt x="178" y="46"/>
                    <a:pt x="175" y="47"/>
                    <a:pt x="170" y="47"/>
                  </a:cubicBezTo>
                  <a:cubicBezTo>
                    <a:pt x="164" y="47"/>
                    <a:pt x="159" y="44"/>
                    <a:pt x="159" y="37"/>
                  </a:cubicBezTo>
                  <a:lnTo>
                    <a:pt x="184" y="37"/>
                  </a:lnTo>
                  <a:close/>
                  <a:moveTo>
                    <a:pt x="110" y="16"/>
                  </a:moveTo>
                  <a:cubicBezTo>
                    <a:pt x="124" y="53"/>
                    <a:pt x="124" y="53"/>
                    <a:pt x="124" y="53"/>
                  </a:cubicBezTo>
                  <a:cubicBezTo>
                    <a:pt x="133" y="53"/>
                    <a:pt x="133" y="53"/>
                    <a:pt x="133" y="53"/>
                  </a:cubicBezTo>
                  <a:cubicBezTo>
                    <a:pt x="147" y="16"/>
                    <a:pt x="147" y="16"/>
                    <a:pt x="147" y="16"/>
                  </a:cubicBezTo>
                  <a:cubicBezTo>
                    <a:pt x="137" y="16"/>
                    <a:pt x="137" y="16"/>
                    <a:pt x="137" y="16"/>
                  </a:cubicBezTo>
                  <a:cubicBezTo>
                    <a:pt x="131" y="35"/>
                    <a:pt x="131" y="35"/>
                    <a:pt x="131" y="35"/>
                  </a:cubicBezTo>
                  <a:cubicBezTo>
                    <a:pt x="130" y="38"/>
                    <a:pt x="130" y="41"/>
                    <a:pt x="129" y="44"/>
                  </a:cubicBezTo>
                  <a:cubicBezTo>
                    <a:pt x="129" y="44"/>
                    <a:pt x="129" y="44"/>
                    <a:pt x="129" y="44"/>
                  </a:cubicBezTo>
                  <a:cubicBezTo>
                    <a:pt x="128" y="41"/>
                    <a:pt x="127" y="38"/>
                    <a:pt x="126" y="35"/>
                  </a:cubicBezTo>
                  <a:cubicBezTo>
                    <a:pt x="120" y="16"/>
                    <a:pt x="120" y="16"/>
                    <a:pt x="120" y="16"/>
                  </a:cubicBezTo>
                  <a:lnTo>
                    <a:pt x="110" y="16"/>
                  </a:lnTo>
                  <a:close/>
                  <a:moveTo>
                    <a:pt x="99" y="0"/>
                  </a:moveTo>
                  <a:cubicBezTo>
                    <a:pt x="96" y="0"/>
                    <a:pt x="94" y="2"/>
                    <a:pt x="94" y="5"/>
                  </a:cubicBezTo>
                  <a:cubicBezTo>
                    <a:pt x="94" y="8"/>
                    <a:pt x="96" y="10"/>
                    <a:pt x="99" y="10"/>
                  </a:cubicBezTo>
                  <a:cubicBezTo>
                    <a:pt x="102" y="10"/>
                    <a:pt x="104" y="8"/>
                    <a:pt x="104" y="5"/>
                  </a:cubicBezTo>
                  <a:cubicBezTo>
                    <a:pt x="104" y="2"/>
                    <a:pt x="102" y="0"/>
                    <a:pt x="99" y="0"/>
                  </a:cubicBezTo>
                  <a:moveTo>
                    <a:pt x="104" y="16"/>
                  </a:moveTo>
                  <a:cubicBezTo>
                    <a:pt x="94" y="16"/>
                    <a:pt x="94" y="16"/>
                    <a:pt x="94" y="16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104" y="53"/>
                    <a:pt x="104" y="53"/>
                    <a:pt x="104" y="53"/>
                  </a:cubicBezTo>
                  <a:lnTo>
                    <a:pt x="104" y="16"/>
                  </a:lnTo>
                  <a:close/>
                  <a:moveTo>
                    <a:pt x="50" y="53"/>
                  </a:moveTo>
                  <a:cubicBezTo>
                    <a:pt x="60" y="53"/>
                    <a:pt x="60" y="53"/>
                    <a:pt x="60" y="53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60" y="30"/>
                    <a:pt x="60" y="29"/>
                    <a:pt x="60" y="28"/>
                  </a:cubicBezTo>
                  <a:cubicBezTo>
                    <a:pt x="61" y="25"/>
                    <a:pt x="64" y="22"/>
                    <a:pt x="68" y="22"/>
                  </a:cubicBezTo>
                  <a:cubicBezTo>
                    <a:pt x="73" y="22"/>
                    <a:pt x="75" y="27"/>
                    <a:pt x="75" y="32"/>
                  </a:cubicBezTo>
                  <a:cubicBezTo>
                    <a:pt x="75" y="53"/>
                    <a:pt x="75" y="53"/>
                    <a:pt x="75" y="53"/>
                  </a:cubicBezTo>
                  <a:cubicBezTo>
                    <a:pt x="84" y="53"/>
                    <a:pt x="84" y="53"/>
                    <a:pt x="84" y="53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4" y="19"/>
                    <a:pt x="78" y="15"/>
                    <a:pt x="71" y="15"/>
                  </a:cubicBezTo>
                  <a:cubicBezTo>
                    <a:pt x="65" y="15"/>
                    <a:pt x="61" y="18"/>
                    <a:pt x="59" y="21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50" y="19"/>
                    <a:pt x="50" y="22"/>
                    <a:pt x="50" y="27"/>
                  </a:cubicBezTo>
                  <a:lnTo>
                    <a:pt x="50" y="53"/>
                  </a:lnTo>
                  <a:close/>
                  <a:moveTo>
                    <a:pt x="0" y="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47"/>
                    <a:pt x="7" y="54"/>
                    <a:pt x="19" y="54"/>
                  </a:cubicBezTo>
                  <a:cubicBezTo>
                    <a:pt x="32" y="54"/>
                    <a:pt x="40" y="47"/>
                    <a:pt x="40" y="3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31" y="42"/>
                    <a:pt x="27" y="46"/>
                    <a:pt x="20" y="46"/>
                  </a:cubicBezTo>
                  <a:cubicBezTo>
                    <a:pt x="13" y="46"/>
                    <a:pt x="9" y="42"/>
                    <a:pt x="9" y="31"/>
                  </a:cubicBezTo>
                  <a:cubicBezTo>
                    <a:pt x="9" y="1"/>
                    <a:pt x="9" y="1"/>
                    <a:pt x="9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1A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24" name="Freeform 7">
              <a:extLst>
                <a:ext uri="{FF2B5EF4-FFF2-40B4-BE49-F238E27FC236}">
                  <a16:creationId xmlns:a16="http://schemas.microsoft.com/office/drawing/2014/main" id="{731A095E-057C-40CC-BBDC-7029A27E5F6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47051" y="835026"/>
              <a:ext cx="773113" cy="119063"/>
            </a:xfrm>
            <a:custGeom>
              <a:avLst/>
              <a:gdLst>
                <a:gd name="T0" fmla="*/ 438 w 443"/>
                <a:gd name="T1" fmla="*/ 25 h 69"/>
                <a:gd name="T2" fmla="*/ 442 w 443"/>
                <a:gd name="T3" fmla="*/ 31 h 69"/>
                <a:gd name="T4" fmla="*/ 442 w 443"/>
                <a:gd name="T5" fmla="*/ 68 h 69"/>
                <a:gd name="T6" fmla="*/ 377 w 443"/>
                <a:gd name="T7" fmla="*/ 68 h 69"/>
                <a:gd name="T8" fmla="*/ 384 w 443"/>
                <a:gd name="T9" fmla="*/ 37 h 69"/>
                <a:gd name="T10" fmla="*/ 400 w 443"/>
                <a:gd name="T11" fmla="*/ 68 h 69"/>
                <a:gd name="T12" fmla="*/ 407 w 443"/>
                <a:gd name="T13" fmla="*/ 37 h 69"/>
                <a:gd name="T14" fmla="*/ 423 w 443"/>
                <a:gd name="T15" fmla="*/ 68 h 69"/>
                <a:gd name="T16" fmla="*/ 403 w 443"/>
                <a:gd name="T17" fmla="*/ 32 h 69"/>
                <a:gd name="T18" fmla="*/ 388 w 443"/>
                <a:gd name="T19" fmla="*/ 30 h 69"/>
                <a:gd name="T20" fmla="*/ 376 w 443"/>
                <a:gd name="T21" fmla="*/ 31 h 69"/>
                <a:gd name="T22" fmla="*/ 368 w 443"/>
                <a:gd name="T23" fmla="*/ 68 h 69"/>
                <a:gd name="T24" fmla="*/ 351 w 443"/>
                <a:gd name="T25" fmla="*/ 45 h 69"/>
                <a:gd name="T26" fmla="*/ 360 w 443"/>
                <a:gd name="T27" fmla="*/ 48 h 69"/>
                <a:gd name="T28" fmla="*/ 345 w 443"/>
                <a:gd name="T29" fmla="*/ 69 h 69"/>
                <a:gd name="T30" fmla="*/ 346 w 443"/>
                <a:gd name="T31" fmla="*/ 62 h 69"/>
                <a:gd name="T32" fmla="*/ 308 w 443"/>
                <a:gd name="T33" fmla="*/ 52 h 69"/>
                <a:gd name="T34" fmla="*/ 291 w 443"/>
                <a:gd name="T35" fmla="*/ 49 h 69"/>
                <a:gd name="T36" fmla="*/ 308 w 443"/>
                <a:gd name="T37" fmla="*/ 46 h 69"/>
                <a:gd name="T38" fmla="*/ 308 w 443"/>
                <a:gd name="T39" fmla="*/ 35 h 69"/>
                <a:gd name="T40" fmla="*/ 281 w 443"/>
                <a:gd name="T41" fmla="*/ 50 h 69"/>
                <a:gd name="T42" fmla="*/ 309 w 443"/>
                <a:gd name="T43" fmla="*/ 62 h 69"/>
                <a:gd name="T44" fmla="*/ 318 w 443"/>
                <a:gd name="T45" fmla="*/ 58 h 69"/>
                <a:gd name="T46" fmla="*/ 264 w 443"/>
                <a:gd name="T47" fmla="*/ 55 h 69"/>
                <a:gd name="T48" fmla="*/ 251 w 443"/>
                <a:gd name="T49" fmla="*/ 57 h 69"/>
                <a:gd name="T50" fmla="*/ 273 w 443"/>
                <a:gd name="T51" fmla="*/ 46 h 69"/>
                <a:gd name="T52" fmla="*/ 246 w 443"/>
                <a:gd name="T53" fmla="*/ 39 h 69"/>
                <a:gd name="T54" fmla="*/ 264 w 443"/>
                <a:gd name="T55" fmla="*/ 44 h 69"/>
                <a:gd name="T56" fmla="*/ 265 w 443"/>
                <a:gd name="T57" fmla="*/ 64 h 69"/>
                <a:gd name="T58" fmla="*/ 274 w 443"/>
                <a:gd name="T59" fmla="*/ 68 h 69"/>
                <a:gd name="T60" fmla="*/ 214 w 443"/>
                <a:gd name="T61" fmla="*/ 13 h 69"/>
                <a:gd name="T62" fmla="*/ 214 w 443"/>
                <a:gd name="T63" fmla="*/ 68 h 69"/>
                <a:gd name="T64" fmla="*/ 228 w 443"/>
                <a:gd name="T65" fmla="*/ 68 h 69"/>
                <a:gd name="T66" fmla="*/ 238 w 443"/>
                <a:gd name="T67" fmla="*/ 31 h 69"/>
                <a:gd name="T68" fmla="*/ 214 w 443"/>
                <a:gd name="T69" fmla="*/ 47 h 69"/>
                <a:gd name="T70" fmla="*/ 168 w 443"/>
                <a:gd name="T71" fmla="*/ 46 h 69"/>
                <a:gd name="T72" fmla="*/ 175 w 443"/>
                <a:gd name="T73" fmla="*/ 24 h 69"/>
                <a:gd name="T74" fmla="*/ 168 w 443"/>
                <a:gd name="T75" fmla="*/ 46 h 69"/>
                <a:gd name="T76" fmla="*/ 198 w 443"/>
                <a:gd name="T77" fmla="*/ 68 h 69"/>
                <a:gd name="T78" fmla="*/ 153 w 443"/>
                <a:gd name="T79" fmla="*/ 68 h 69"/>
                <a:gd name="T80" fmla="*/ 183 w 443"/>
                <a:gd name="T81" fmla="*/ 53 h 69"/>
                <a:gd name="T82" fmla="*/ 114 w 443"/>
                <a:gd name="T83" fmla="*/ 62 h 69"/>
                <a:gd name="T84" fmla="*/ 114 w 443"/>
                <a:gd name="T85" fmla="*/ 30 h 69"/>
                <a:gd name="T86" fmla="*/ 132 w 443"/>
                <a:gd name="T87" fmla="*/ 49 h 69"/>
                <a:gd name="T88" fmla="*/ 62 w 443"/>
                <a:gd name="T89" fmla="*/ 44 h 69"/>
                <a:gd name="T90" fmla="*/ 70 w 443"/>
                <a:gd name="T91" fmla="*/ 61 h 69"/>
                <a:gd name="T92" fmla="*/ 61 w 443"/>
                <a:gd name="T93" fmla="*/ 47 h 69"/>
                <a:gd name="T94" fmla="*/ 60 w 443"/>
                <a:gd name="T95" fmla="*/ 68 h 69"/>
                <a:gd name="T96" fmla="*/ 72 w 443"/>
                <a:gd name="T97" fmla="*/ 69 h 69"/>
                <a:gd name="T98" fmla="*/ 62 w 443"/>
                <a:gd name="T99" fmla="*/ 36 h 69"/>
                <a:gd name="T100" fmla="*/ 52 w 443"/>
                <a:gd name="T101" fmla="*/ 13 h 69"/>
                <a:gd name="T102" fmla="*/ 26 w 443"/>
                <a:gd name="T103" fmla="*/ 7 h 69"/>
                <a:gd name="T104" fmla="*/ 23 w 443"/>
                <a:gd name="T105" fmla="*/ 3 h 69"/>
                <a:gd name="T106" fmla="*/ 23 w 443"/>
                <a:gd name="T107" fmla="*/ 14 h 69"/>
                <a:gd name="T108" fmla="*/ 16 w 443"/>
                <a:gd name="T109" fmla="*/ 46 h 69"/>
                <a:gd name="T110" fmla="*/ 22 w 443"/>
                <a:gd name="T111" fmla="*/ 24 h 69"/>
                <a:gd name="T112" fmla="*/ 16 w 443"/>
                <a:gd name="T113" fmla="*/ 46 h 69"/>
                <a:gd name="T114" fmla="*/ 45 w 443"/>
                <a:gd name="T115" fmla="*/ 68 h 69"/>
                <a:gd name="T116" fmla="*/ 0 w 443"/>
                <a:gd name="T117" fmla="*/ 68 h 69"/>
                <a:gd name="T118" fmla="*/ 31 w 443"/>
                <a:gd name="T119" fmla="*/ 5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43" h="69">
                  <a:moveTo>
                    <a:pt x="438" y="15"/>
                  </a:moveTo>
                  <a:cubicBezTo>
                    <a:pt x="434" y="15"/>
                    <a:pt x="432" y="17"/>
                    <a:pt x="432" y="20"/>
                  </a:cubicBezTo>
                  <a:cubicBezTo>
                    <a:pt x="432" y="23"/>
                    <a:pt x="434" y="25"/>
                    <a:pt x="438" y="25"/>
                  </a:cubicBezTo>
                  <a:cubicBezTo>
                    <a:pt x="441" y="25"/>
                    <a:pt x="443" y="23"/>
                    <a:pt x="443" y="20"/>
                  </a:cubicBezTo>
                  <a:cubicBezTo>
                    <a:pt x="443" y="17"/>
                    <a:pt x="441" y="15"/>
                    <a:pt x="438" y="15"/>
                  </a:cubicBezTo>
                  <a:moveTo>
                    <a:pt x="442" y="31"/>
                  </a:moveTo>
                  <a:cubicBezTo>
                    <a:pt x="433" y="31"/>
                    <a:pt x="433" y="31"/>
                    <a:pt x="433" y="31"/>
                  </a:cubicBezTo>
                  <a:cubicBezTo>
                    <a:pt x="433" y="68"/>
                    <a:pt x="433" y="68"/>
                    <a:pt x="433" y="68"/>
                  </a:cubicBezTo>
                  <a:cubicBezTo>
                    <a:pt x="442" y="68"/>
                    <a:pt x="442" y="68"/>
                    <a:pt x="442" y="68"/>
                  </a:cubicBezTo>
                  <a:lnTo>
                    <a:pt x="442" y="31"/>
                  </a:lnTo>
                  <a:close/>
                  <a:moveTo>
                    <a:pt x="368" y="68"/>
                  </a:moveTo>
                  <a:cubicBezTo>
                    <a:pt x="377" y="68"/>
                    <a:pt x="377" y="68"/>
                    <a:pt x="377" y="68"/>
                  </a:cubicBezTo>
                  <a:cubicBezTo>
                    <a:pt x="377" y="46"/>
                    <a:pt x="377" y="46"/>
                    <a:pt x="377" y="46"/>
                  </a:cubicBezTo>
                  <a:cubicBezTo>
                    <a:pt x="377" y="45"/>
                    <a:pt x="377" y="44"/>
                    <a:pt x="377" y="43"/>
                  </a:cubicBezTo>
                  <a:cubicBezTo>
                    <a:pt x="378" y="40"/>
                    <a:pt x="381" y="37"/>
                    <a:pt x="384" y="37"/>
                  </a:cubicBezTo>
                  <a:cubicBezTo>
                    <a:pt x="389" y="37"/>
                    <a:pt x="391" y="41"/>
                    <a:pt x="391" y="46"/>
                  </a:cubicBezTo>
                  <a:cubicBezTo>
                    <a:pt x="391" y="68"/>
                    <a:pt x="391" y="68"/>
                    <a:pt x="391" y="68"/>
                  </a:cubicBezTo>
                  <a:cubicBezTo>
                    <a:pt x="400" y="68"/>
                    <a:pt x="400" y="68"/>
                    <a:pt x="400" y="68"/>
                  </a:cubicBezTo>
                  <a:cubicBezTo>
                    <a:pt x="400" y="46"/>
                    <a:pt x="400" y="46"/>
                    <a:pt x="400" y="46"/>
                  </a:cubicBezTo>
                  <a:cubicBezTo>
                    <a:pt x="400" y="45"/>
                    <a:pt x="400" y="43"/>
                    <a:pt x="400" y="42"/>
                  </a:cubicBezTo>
                  <a:cubicBezTo>
                    <a:pt x="401" y="40"/>
                    <a:pt x="404" y="37"/>
                    <a:pt x="407" y="37"/>
                  </a:cubicBezTo>
                  <a:cubicBezTo>
                    <a:pt x="411" y="37"/>
                    <a:pt x="414" y="41"/>
                    <a:pt x="414" y="47"/>
                  </a:cubicBezTo>
                  <a:cubicBezTo>
                    <a:pt x="414" y="68"/>
                    <a:pt x="414" y="68"/>
                    <a:pt x="414" y="68"/>
                  </a:cubicBezTo>
                  <a:cubicBezTo>
                    <a:pt x="423" y="68"/>
                    <a:pt x="423" y="68"/>
                    <a:pt x="423" y="68"/>
                  </a:cubicBezTo>
                  <a:cubicBezTo>
                    <a:pt x="423" y="46"/>
                    <a:pt x="423" y="46"/>
                    <a:pt x="423" y="46"/>
                  </a:cubicBezTo>
                  <a:cubicBezTo>
                    <a:pt x="423" y="34"/>
                    <a:pt x="417" y="30"/>
                    <a:pt x="410" y="30"/>
                  </a:cubicBezTo>
                  <a:cubicBezTo>
                    <a:pt x="407" y="30"/>
                    <a:pt x="405" y="31"/>
                    <a:pt x="403" y="32"/>
                  </a:cubicBezTo>
                  <a:cubicBezTo>
                    <a:pt x="401" y="33"/>
                    <a:pt x="400" y="35"/>
                    <a:pt x="398" y="37"/>
                  </a:cubicBezTo>
                  <a:cubicBezTo>
                    <a:pt x="398" y="37"/>
                    <a:pt x="398" y="37"/>
                    <a:pt x="398" y="37"/>
                  </a:cubicBezTo>
                  <a:cubicBezTo>
                    <a:pt x="396" y="33"/>
                    <a:pt x="393" y="30"/>
                    <a:pt x="388" y="30"/>
                  </a:cubicBezTo>
                  <a:cubicBezTo>
                    <a:pt x="381" y="30"/>
                    <a:pt x="378" y="33"/>
                    <a:pt x="376" y="36"/>
                  </a:cubicBezTo>
                  <a:cubicBezTo>
                    <a:pt x="376" y="36"/>
                    <a:pt x="376" y="36"/>
                    <a:pt x="376" y="36"/>
                  </a:cubicBezTo>
                  <a:cubicBezTo>
                    <a:pt x="376" y="31"/>
                    <a:pt x="376" y="31"/>
                    <a:pt x="376" y="31"/>
                  </a:cubicBezTo>
                  <a:cubicBezTo>
                    <a:pt x="367" y="31"/>
                    <a:pt x="367" y="31"/>
                    <a:pt x="367" y="31"/>
                  </a:cubicBezTo>
                  <a:cubicBezTo>
                    <a:pt x="368" y="34"/>
                    <a:pt x="368" y="37"/>
                    <a:pt x="368" y="42"/>
                  </a:cubicBezTo>
                  <a:lnTo>
                    <a:pt x="368" y="68"/>
                  </a:lnTo>
                  <a:close/>
                  <a:moveTo>
                    <a:pt x="335" y="45"/>
                  </a:moveTo>
                  <a:cubicBezTo>
                    <a:pt x="335" y="42"/>
                    <a:pt x="338" y="36"/>
                    <a:pt x="343" y="36"/>
                  </a:cubicBezTo>
                  <a:cubicBezTo>
                    <a:pt x="350" y="36"/>
                    <a:pt x="351" y="42"/>
                    <a:pt x="351" y="45"/>
                  </a:cubicBezTo>
                  <a:lnTo>
                    <a:pt x="335" y="45"/>
                  </a:lnTo>
                  <a:close/>
                  <a:moveTo>
                    <a:pt x="360" y="52"/>
                  </a:moveTo>
                  <a:cubicBezTo>
                    <a:pt x="360" y="51"/>
                    <a:pt x="360" y="50"/>
                    <a:pt x="360" y="48"/>
                  </a:cubicBezTo>
                  <a:cubicBezTo>
                    <a:pt x="360" y="40"/>
                    <a:pt x="356" y="30"/>
                    <a:pt x="344" y="30"/>
                  </a:cubicBezTo>
                  <a:cubicBezTo>
                    <a:pt x="332" y="30"/>
                    <a:pt x="326" y="40"/>
                    <a:pt x="326" y="50"/>
                  </a:cubicBezTo>
                  <a:cubicBezTo>
                    <a:pt x="326" y="61"/>
                    <a:pt x="333" y="69"/>
                    <a:pt x="345" y="69"/>
                  </a:cubicBezTo>
                  <a:cubicBezTo>
                    <a:pt x="350" y="69"/>
                    <a:pt x="355" y="68"/>
                    <a:pt x="358" y="66"/>
                  </a:cubicBezTo>
                  <a:cubicBezTo>
                    <a:pt x="357" y="60"/>
                    <a:pt x="357" y="60"/>
                    <a:pt x="357" y="60"/>
                  </a:cubicBezTo>
                  <a:cubicBezTo>
                    <a:pt x="354" y="61"/>
                    <a:pt x="351" y="62"/>
                    <a:pt x="346" y="62"/>
                  </a:cubicBezTo>
                  <a:cubicBezTo>
                    <a:pt x="340" y="62"/>
                    <a:pt x="335" y="59"/>
                    <a:pt x="335" y="52"/>
                  </a:cubicBezTo>
                  <a:lnTo>
                    <a:pt x="360" y="52"/>
                  </a:lnTo>
                  <a:close/>
                  <a:moveTo>
                    <a:pt x="308" y="52"/>
                  </a:moveTo>
                  <a:cubicBezTo>
                    <a:pt x="308" y="53"/>
                    <a:pt x="308" y="54"/>
                    <a:pt x="308" y="55"/>
                  </a:cubicBezTo>
                  <a:cubicBezTo>
                    <a:pt x="307" y="59"/>
                    <a:pt x="304" y="61"/>
                    <a:pt x="300" y="61"/>
                  </a:cubicBezTo>
                  <a:cubicBezTo>
                    <a:pt x="294" y="61"/>
                    <a:pt x="291" y="56"/>
                    <a:pt x="291" y="49"/>
                  </a:cubicBezTo>
                  <a:cubicBezTo>
                    <a:pt x="291" y="42"/>
                    <a:pt x="294" y="37"/>
                    <a:pt x="300" y="37"/>
                  </a:cubicBezTo>
                  <a:cubicBezTo>
                    <a:pt x="304" y="37"/>
                    <a:pt x="307" y="40"/>
                    <a:pt x="308" y="44"/>
                  </a:cubicBezTo>
                  <a:cubicBezTo>
                    <a:pt x="308" y="45"/>
                    <a:pt x="308" y="45"/>
                    <a:pt x="308" y="46"/>
                  </a:cubicBezTo>
                  <a:lnTo>
                    <a:pt x="308" y="52"/>
                  </a:lnTo>
                  <a:close/>
                  <a:moveTo>
                    <a:pt x="308" y="13"/>
                  </a:moveTo>
                  <a:cubicBezTo>
                    <a:pt x="308" y="35"/>
                    <a:pt x="308" y="35"/>
                    <a:pt x="308" y="35"/>
                  </a:cubicBezTo>
                  <a:cubicBezTo>
                    <a:pt x="308" y="35"/>
                    <a:pt x="308" y="35"/>
                    <a:pt x="308" y="35"/>
                  </a:cubicBezTo>
                  <a:cubicBezTo>
                    <a:pt x="307" y="32"/>
                    <a:pt x="303" y="30"/>
                    <a:pt x="298" y="30"/>
                  </a:cubicBezTo>
                  <a:cubicBezTo>
                    <a:pt x="289" y="30"/>
                    <a:pt x="281" y="37"/>
                    <a:pt x="281" y="50"/>
                  </a:cubicBezTo>
                  <a:cubicBezTo>
                    <a:pt x="281" y="61"/>
                    <a:pt x="288" y="69"/>
                    <a:pt x="297" y="69"/>
                  </a:cubicBezTo>
                  <a:cubicBezTo>
                    <a:pt x="303" y="69"/>
                    <a:pt x="307" y="66"/>
                    <a:pt x="309" y="62"/>
                  </a:cubicBezTo>
                  <a:cubicBezTo>
                    <a:pt x="309" y="62"/>
                    <a:pt x="309" y="62"/>
                    <a:pt x="309" y="62"/>
                  </a:cubicBezTo>
                  <a:cubicBezTo>
                    <a:pt x="310" y="68"/>
                    <a:pt x="310" y="68"/>
                    <a:pt x="310" y="68"/>
                  </a:cubicBezTo>
                  <a:cubicBezTo>
                    <a:pt x="318" y="68"/>
                    <a:pt x="318" y="68"/>
                    <a:pt x="318" y="68"/>
                  </a:cubicBezTo>
                  <a:cubicBezTo>
                    <a:pt x="318" y="65"/>
                    <a:pt x="318" y="61"/>
                    <a:pt x="318" y="58"/>
                  </a:cubicBezTo>
                  <a:cubicBezTo>
                    <a:pt x="318" y="13"/>
                    <a:pt x="318" y="13"/>
                    <a:pt x="318" y="13"/>
                  </a:cubicBezTo>
                  <a:lnTo>
                    <a:pt x="308" y="13"/>
                  </a:lnTo>
                  <a:close/>
                  <a:moveTo>
                    <a:pt x="264" y="55"/>
                  </a:moveTo>
                  <a:cubicBezTo>
                    <a:pt x="264" y="56"/>
                    <a:pt x="264" y="56"/>
                    <a:pt x="264" y="57"/>
                  </a:cubicBezTo>
                  <a:cubicBezTo>
                    <a:pt x="263" y="60"/>
                    <a:pt x="260" y="62"/>
                    <a:pt x="257" y="62"/>
                  </a:cubicBezTo>
                  <a:cubicBezTo>
                    <a:pt x="254" y="62"/>
                    <a:pt x="251" y="60"/>
                    <a:pt x="251" y="57"/>
                  </a:cubicBezTo>
                  <a:cubicBezTo>
                    <a:pt x="251" y="51"/>
                    <a:pt x="258" y="50"/>
                    <a:pt x="264" y="50"/>
                  </a:cubicBezTo>
                  <a:lnTo>
                    <a:pt x="264" y="55"/>
                  </a:lnTo>
                  <a:close/>
                  <a:moveTo>
                    <a:pt x="273" y="46"/>
                  </a:moveTo>
                  <a:cubicBezTo>
                    <a:pt x="273" y="37"/>
                    <a:pt x="270" y="30"/>
                    <a:pt x="258" y="30"/>
                  </a:cubicBezTo>
                  <a:cubicBezTo>
                    <a:pt x="252" y="30"/>
                    <a:pt x="247" y="31"/>
                    <a:pt x="245" y="33"/>
                  </a:cubicBezTo>
                  <a:cubicBezTo>
                    <a:pt x="246" y="39"/>
                    <a:pt x="246" y="39"/>
                    <a:pt x="246" y="39"/>
                  </a:cubicBezTo>
                  <a:cubicBezTo>
                    <a:pt x="249" y="38"/>
                    <a:pt x="253" y="36"/>
                    <a:pt x="256" y="36"/>
                  </a:cubicBezTo>
                  <a:cubicBezTo>
                    <a:pt x="263" y="36"/>
                    <a:pt x="264" y="41"/>
                    <a:pt x="264" y="43"/>
                  </a:cubicBezTo>
                  <a:cubicBezTo>
                    <a:pt x="264" y="44"/>
                    <a:pt x="264" y="44"/>
                    <a:pt x="264" y="44"/>
                  </a:cubicBezTo>
                  <a:cubicBezTo>
                    <a:pt x="250" y="44"/>
                    <a:pt x="242" y="48"/>
                    <a:pt x="242" y="58"/>
                  </a:cubicBezTo>
                  <a:cubicBezTo>
                    <a:pt x="242" y="63"/>
                    <a:pt x="246" y="69"/>
                    <a:pt x="254" y="69"/>
                  </a:cubicBezTo>
                  <a:cubicBezTo>
                    <a:pt x="258" y="69"/>
                    <a:pt x="262" y="67"/>
                    <a:pt x="265" y="64"/>
                  </a:cubicBezTo>
                  <a:cubicBezTo>
                    <a:pt x="265" y="64"/>
                    <a:pt x="265" y="64"/>
                    <a:pt x="265" y="64"/>
                  </a:cubicBezTo>
                  <a:cubicBezTo>
                    <a:pt x="265" y="68"/>
                    <a:pt x="265" y="68"/>
                    <a:pt x="265" y="68"/>
                  </a:cubicBezTo>
                  <a:cubicBezTo>
                    <a:pt x="274" y="68"/>
                    <a:pt x="274" y="68"/>
                    <a:pt x="274" y="68"/>
                  </a:cubicBezTo>
                  <a:cubicBezTo>
                    <a:pt x="274" y="66"/>
                    <a:pt x="273" y="62"/>
                    <a:pt x="273" y="59"/>
                  </a:cubicBezTo>
                  <a:lnTo>
                    <a:pt x="273" y="46"/>
                  </a:lnTo>
                  <a:close/>
                  <a:moveTo>
                    <a:pt x="214" y="13"/>
                  </a:moveTo>
                  <a:cubicBezTo>
                    <a:pt x="205" y="13"/>
                    <a:pt x="205" y="13"/>
                    <a:pt x="205" y="13"/>
                  </a:cubicBezTo>
                  <a:cubicBezTo>
                    <a:pt x="205" y="68"/>
                    <a:pt x="205" y="68"/>
                    <a:pt x="205" y="68"/>
                  </a:cubicBezTo>
                  <a:cubicBezTo>
                    <a:pt x="214" y="68"/>
                    <a:pt x="214" y="68"/>
                    <a:pt x="214" y="68"/>
                  </a:cubicBezTo>
                  <a:cubicBezTo>
                    <a:pt x="214" y="55"/>
                    <a:pt x="214" y="55"/>
                    <a:pt x="214" y="55"/>
                  </a:cubicBezTo>
                  <a:cubicBezTo>
                    <a:pt x="217" y="52"/>
                    <a:pt x="217" y="52"/>
                    <a:pt x="217" y="52"/>
                  </a:cubicBezTo>
                  <a:cubicBezTo>
                    <a:pt x="228" y="68"/>
                    <a:pt x="228" y="68"/>
                    <a:pt x="228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24" y="46"/>
                    <a:pt x="224" y="46"/>
                    <a:pt x="224" y="46"/>
                  </a:cubicBezTo>
                  <a:cubicBezTo>
                    <a:pt x="238" y="31"/>
                    <a:pt x="238" y="31"/>
                    <a:pt x="238" y="31"/>
                  </a:cubicBezTo>
                  <a:cubicBezTo>
                    <a:pt x="226" y="31"/>
                    <a:pt x="226" y="31"/>
                    <a:pt x="226" y="31"/>
                  </a:cubicBezTo>
                  <a:cubicBezTo>
                    <a:pt x="217" y="43"/>
                    <a:pt x="217" y="43"/>
                    <a:pt x="217" y="43"/>
                  </a:cubicBezTo>
                  <a:cubicBezTo>
                    <a:pt x="216" y="44"/>
                    <a:pt x="215" y="46"/>
                    <a:pt x="214" y="47"/>
                  </a:cubicBezTo>
                  <a:cubicBezTo>
                    <a:pt x="214" y="47"/>
                    <a:pt x="214" y="47"/>
                    <a:pt x="214" y="47"/>
                  </a:cubicBezTo>
                  <a:lnTo>
                    <a:pt x="214" y="13"/>
                  </a:lnTo>
                  <a:close/>
                  <a:moveTo>
                    <a:pt x="168" y="46"/>
                  </a:moveTo>
                  <a:cubicBezTo>
                    <a:pt x="172" y="33"/>
                    <a:pt x="172" y="33"/>
                    <a:pt x="172" y="33"/>
                  </a:cubicBezTo>
                  <a:cubicBezTo>
                    <a:pt x="173" y="30"/>
                    <a:pt x="174" y="27"/>
                    <a:pt x="175" y="24"/>
                  </a:cubicBezTo>
                  <a:cubicBezTo>
                    <a:pt x="175" y="24"/>
                    <a:pt x="175" y="24"/>
                    <a:pt x="175" y="24"/>
                  </a:cubicBezTo>
                  <a:cubicBezTo>
                    <a:pt x="176" y="27"/>
                    <a:pt x="177" y="30"/>
                    <a:pt x="178" y="33"/>
                  </a:cubicBezTo>
                  <a:cubicBezTo>
                    <a:pt x="182" y="46"/>
                    <a:pt x="182" y="46"/>
                    <a:pt x="182" y="46"/>
                  </a:cubicBezTo>
                  <a:lnTo>
                    <a:pt x="168" y="46"/>
                  </a:lnTo>
                  <a:close/>
                  <a:moveTo>
                    <a:pt x="183" y="53"/>
                  </a:moveTo>
                  <a:cubicBezTo>
                    <a:pt x="188" y="68"/>
                    <a:pt x="188" y="68"/>
                    <a:pt x="188" y="68"/>
                  </a:cubicBezTo>
                  <a:cubicBezTo>
                    <a:pt x="198" y="68"/>
                    <a:pt x="198" y="68"/>
                    <a:pt x="198" y="68"/>
                  </a:cubicBezTo>
                  <a:cubicBezTo>
                    <a:pt x="181" y="16"/>
                    <a:pt x="181" y="16"/>
                    <a:pt x="181" y="16"/>
                  </a:cubicBezTo>
                  <a:cubicBezTo>
                    <a:pt x="169" y="16"/>
                    <a:pt x="169" y="16"/>
                    <a:pt x="169" y="16"/>
                  </a:cubicBezTo>
                  <a:cubicBezTo>
                    <a:pt x="153" y="68"/>
                    <a:pt x="153" y="68"/>
                    <a:pt x="153" y="68"/>
                  </a:cubicBezTo>
                  <a:cubicBezTo>
                    <a:pt x="162" y="68"/>
                    <a:pt x="162" y="68"/>
                    <a:pt x="162" y="68"/>
                  </a:cubicBezTo>
                  <a:cubicBezTo>
                    <a:pt x="167" y="53"/>
                    <a:pt x="167" y="53"/>
                    <a:pt x="167" y="53"/>
                  </a:cubicBezTo>
                  <a:lnTo>
                    <a:pt x="183" y="53"/>
                  </a:lnTo>
                  <a:close/>
                  <a:moveTo>
                    <a:pt x="114" y="37"/>
                  </a:moveTo>
                  <a:cubicBezTo>
                    <a:pt x="120" y="37"/>
                    <a:pt x="123" y="43"/>
                    <a:pt x="123" y="49"/>
                  </a:cubicBezTo>
                  <a:cubicBezTo>
                    <a:pt x="123" y="57"/>
                    <a:pt x="119" y="62"/>
                    <a:pt x="114" y="62"/>
                  </a:cubicBezTo>
                  <a:cubicBezTo>
                    <a:pt x="108" y="62"/>
                    <a:pt x="104" y="57"/>
                    <a:pt x="104" y="49"/>
                  </a:cubicBezTo>
                  <a:cubicBezTo>
                    <a:pt x="104" y="43"/>
                    <a:pt x="107" y="37"/>
                    <a:pt x="114" y="37"/>
                  </a:cubicBezTo>
                  <a:moveTo>
                    <a:pt x="114" y="30"/>
                  </a:moveTo>
                  <a:cubicBezTo>
                    <a:pt x="103" y="30"/>
                    <a:pt x="94" y="37"/>
                    <a:pt x="94" y="50"/>
                  </a:cubicBezTo>
                  <a:cubicBezTo>
                    <a:pt x="94" y="62"/>
                    <a:pt x="103" y="69"/>
                    <a:pt x="113" y="69"/>
                  </a:cubicBezTo>
                  <a:cubicBezTo>
                    <a:pt x="123" y="69"/>
                    <a:pt x="132" y="63"/>
                    <a:pt x="132" y="49"/>
                  </a:cubicBezTo>
                  <a:cubicBezTo>
                    <a:pt x="132" y="38"/>
                    <a:pt x="125" y="30"/>
                    <a:pt x="114" y="30"/>
                  </a:cubicBezTo>
                  <a:moveTo>
                    <a:pt x="61" y="47"/>
                  </a:moveTo>
                  <a:cubicBezTo>
                    <a:pt x="61" y="46"/>
                    <a:pt x="62" y="45"/>
                    <a:pt x="62" y="44"/>
                  </a:cubicBezTo>
                  <a:cubicBezTo>
                    <a:pt x="63" y="40"/>
                    <a:pt x="66" y="37"/>
                    <a:pt x="70" y="37"/>
                  </a:cubicBezTo>
                  <a:cubicBezTo>
                    <a:pt x="76" y="37"/>
                    <a:pt x="79" y="43"/>
                    <a:pt x="79" y="49"/>
                  </a:cubicBezTo>
                  <a:cubicBezTo>
                    <a:pt x="79" y="57"/>
                    <a:pt x="76" y="61"/>
                    <a:pt x="70" y="61"/>
                  </a:cubicBezTo>
                  <a:cubicBezTo>
                    <a:pt x="66" y="61"/>
                    <a:pt x="63" y="59"/>
                    <a:pt x="62" y="55"/>
                  </a:cubicBezTo>
                  <a:cubicBezTo>
                    <a:pt x="61" y="54"/>
                    <a:pt x="61" y="53"/>
                    <a:pt x="61" y="53"/>
                  </a:cubicBezTo>
                  <a:lnTo>
                    <a:pt x="61" y="47"/>
                  </a:lnTo>
                  <a:close/>
                  <a:moveTo>
                    <a:pt x="52" y="58"/>
                  </a:moveTo>
                  <a:cubicBezTo>
                    <a:pt x="52" y="61"/>
                    <a:pt x="52" y="65"/>
                    <a:pt x="52" y="68"/>
                  </a:cubicBezTo>
                  <a:cubicBezTo>
                    <a:pt x="60" y="68"/>
                    <a:pt x="60" y="68"/>
                    <a:pt x="60" y="68"/>
                  </a:cubicBezTo>
                  <a:cubicBezTo>
                    <a:pt x="60" y="62"/>
                    <a:pt x="60" y="62"/>
                    <a:pt x="60" y="62"/>
                  </a:cubicBezTo>
                  <a:cubicBezTo>
                    <a:pt x="60" y="62"/>
                    <a:pt x="60" y="62"/>
                    <a:pt x="60" y="62"/>
                  </a:cubicBezTo>
                  <a:cubicBezTo>
                    <a:pt x="63" y="67"/>
                    <a:pt x="67" y="69"/>
                    <a:pt x="72" y="69"/>
                  </a:cubicBezTo>
                  <a:cubicBezTo>
                    <a:pt x="81" y="69"/>
                    <a:pt x="89" y="62"/>
                    <a:pt x="89" y="49"/>
                  </a:cubicBezTo>
                  <a:cubicBezTo>
                    <a:pt x="89" y="37"/>
                    <a:pt x="83" y="30"/>
                    <a:pt x="73" y="30"/>
                  </a:cubicBezTo>
                  <a:cubicBezTo>
                    <a:pt x="68" y="30"/>
                    <a:pt x="64" y="32"/>
                    <a:pt x="62" y="36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52" y="13"/>
                    <a:pt x="52" y="13"/>
                    <a:pt x="52" y="13"/>
                  </a:cubicBezTo>
                  <a:lnTo>
                    <a:pt x="52" y="58"/>
                  </a:lnTo>
                  <a:close/>
                  <a:moveTo>
                    <a:pt x="23" y="3"/>
                  </a:moveTo>
                  <a:cubicBezTo>
                    <a:pt x="25" y="3"/>
                    <a:pt x="26" y="5"/>
                    <a:pt x="26" y="7"/>
                  </a:cubicBezTo>
                  <a:cubicBezTo>
                    <a:pt x="26" y="9"/>
                    <a:pt x="25" y="11"/>
                    <a:pt x="23" y="11"/>
                  </a:cubicBezTo>
                  <a:cubicBezTo>
                    <a:pt x="21" y="11"/>
                    <a:pt x="19" y="9"/>
                    <a:pt x="19" y="7"/>
                  </a:cubicBezTo>
                  <a:cubicBezTo>
                    <a:pt x="19" y="5"/>
                    <a:pt x="20" y="3"/>
                    <a:pt x="23" y="3"/>
                  </a:cubicBezTo>
                  <a:close/>
                  <a:moveTo>
                    <a:pt x="23" y="0"/>
                  </a:moveTo>
                  <a:cubicBezTo>
                    <a:pt x="17" y="0"/>
                    <a:pt x="14" y="3"/>
                    <a:pt x="14" y="7"/>
                  </a:cubicBezTo>
                  <a:cubicBezTo>
                    <a:pt x="14" y="11"/>
                    <a:pt x="18" y="14"/>
                    <a:pt x="23" y="14"/>
                  </a:cubicBezTo>
                  <a:cubicBezTo>
                    <a:pt x="28" y="14"/>
                    <a:pt x="31" y="11"/>
                    <a:pt x="31" y="7"/>
                  </a:cubicBezTo>
                  <a:cubicBezTo>
                    <a:pt x="31" y="3"/>
                    <a:pt x="28" y="0"/>
                    <a:pt x="23" y="0"/>
                  </a:cubicBezTo>
                  <a:close/>
                  <a:moveTo>
                    <a:pt x="16" y="46"/>
                  </a:moveTo>
                  <a:cubicBezTo>
                    <a:pt x="20" y="33"/>
                    <a:pt x="20" y="33"/>
                    <a:pt x="20" y="33"/>
                  </a:cubicBezTo>
                  <a:cubicBezTo>
                    <a:pt x="21" y="30"/>
                    <a:pt x="21" y="27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7"/>
                    <a:pt x="24" y="30"/>
                    <a:pt x="25" y="33"/>
                  </a:cubicBezTo>
                  <a:cubicBezTo>
                    <a:pt x="29" y="46"/>
                    <a:pt x="29" y="46"/>
                    <a:pt x="29" y="46"/>
                  </a:cubicBezTo>
                  <a:lnTo>
                    <a:pt x="16" y="46"/>
                  </a:lnTo>
                  <a:close/>
                  <a:moveTo>
                    <a:pt x="31" y="53"/>
                  </a:moveTo>
                  <a:cubicBezTo>
                    <a:pt x="35" y="68"/>
                    <a:pt x="35" y="68"/>
                    <a:pt x="35" y="68"/>
                  </a:cubicBezTo>
                  <a:cubicBezTo>
                    <a:pt x="45" y="68"/>
                    <a:pt x="45" y="68"/>
                    <a:pt x="45" y="68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14" y="53"/>
                    <a:pt x="14" y="53"/>
                    <a:pt x="14" y="53"/>
                  </a:cubicBezTo>
                  <a:lnTo>
                    <a:pt x="31" y="53"/>
                  </a:lnTo>
                  <a:close/>
                </a:path>
              </a:pathLst>
            </a:custGeom>
            <a:solidFill>
              <a:srgbClr val="1A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25" name="Freeform 8">
              <a:extLst>
                <a:ext uri="{FF2B5EF4-FFF2-40B4-BE49-F238E27FC236}">
                  <a16:creationId xmlns:a16="http://schemas.microsoft.com/office/drawing/2014/main" id="{193BF3E9-A1E6-4DE5-A499-DABC2341CB3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13726" y="298451"/>
              <a:ext cx="646113" cy="511175"/>
            </a:xfrm>
            <a:custGeom>
              <a:avLst/>
              <a:gdLst>
                <a:gd name="T0" fmla="*/ 173 w 370"/>
                <a:gd name="T1" fmla="*/ 145 h 293"/>
                <a:gd name="T2" fmla="*/ 137 w 370"/>
                <a:gd name="T3" fmla="*/ 53 h 293"/>
                <a:gd name="T4" fmla="*/ 92 w 370"/>
                <a:gd name="T5" fmla="*/ 145 h 293"/>
                <a:gd name="T6" fmla="*/ 173 w 370"/>
                <a:gd name="T7" fmla="*/ 145 h 293"/>
                <a:gd name="T8" fmla="*/ 282 w 370"/>
                <a:gd name="T9" fmla="*/ 145 h 293"/>
                <a:gd name="T10" fmla="*/ 246 w 370"/>
                <a:gd name="T11" fmla="*/ 54 h 293"/>
                <a:gd name="T12" fmla="*/ 202 w 370"/>
                <a:gd name="T13" fmla="*/ 145 h 293"/>
                <a:gd name="T14" fmla="*/ 282 w 370"/>
                <a:gd name="T15" fmla="*/ 145 h 293"/>
                <a:gd name="T16" fmla="*/ 186 w 370"/>
                <a:gd name="T17" fmla="*/ 176 h 293"/>
                <a:gd name="T18" fmla="*/ 177 w 370"/>
                <a:gd name="T19" fmla="*/ 195 h 293"/>
                <a:gd name="T20" fmla="*/ 137 w 370"/>
                <a:gd name="T21" fmla="*/ 277 h 293"/>
                <a:gd name="T22" fmla="*/ 132 w 370"/>
                <a:gd name="T23" fmla="*/ 293 h 293"/>
                <a:gd name="T24" fmla="*/ 109 w 370"/>
                <a:gd name="T25" fmla="*/ 293 h 293"/>
                <a:gd name="T26" fmla="*/ 115 w 370"/>
                <a:gd name="T27" fmla="*/ 282 h 293"/>
                <a:gd name="T28" fmla="*/ 131 w 370"/>
                <a:gd name="T29" fmla="*/ 252 h 293"/>
                <a:gd name="T30" fmla="*/ 176 w 370"/>
                <a:gd name="T31" fmla="*/ 159 h 293"/>
                <a:gd name="T32" fmla="*/ 177 w 370"/>
                <a:gd name="T33" fmla="*/ 156 h 293"/>
                <a:gd name="T34" fmla="*/ 174 w 370"/>
                <a:gd name="T35" fmla="*/ 156 h 293"/>
                <a:gd name="T36" fmla="*/ 89 w 370"/>
                <a:gd name="T37" fmla="*/ 156 h 293"/>
                <a:gd name="T38" fmla="*/ 85 w 370"/>
                <a:gd name="T39" fmla="*/ 158 h 293"/>
                <a:gd name="T40" fmla="*/ 27 w 370"/>
                <a:gd name="T41" fmla="*/ 281 h 293"/>
                <a:gd name="T42" fmla="*/ 23 w 370"/>
                <a:gd name="T43" fmla="*/ 293 h 293"/>
                <a:gd name="T44" fmla="*/ 0 w 370"/>
                <a:gd name="T45" fmla="*/ 293 h 293"/>
                <a:gd name="T46" fmla="*/ 6 w 370"/>
                <a:gd name="T47" fmla="*/ 282 h 293"/>
                <a:gd name="T48" fmla="*/ 25 w 370"/>
                <a:gd name="T49" fmla="*/ 245 h 293"/>
                <a:gd name="T50" fmla="*/ 73 w 370"/>
                <a:gd name="T51" fmla="*/ 147 h 293"/>
                <a:gd name="T52" fmla="*/ 139 w 370"/>
                <a:gd name="T53" fmla="*/ 11 h 293"/>
                <a:gd name="T54" fmla="*/ 144 w 370"/>
                <a:gd name="T55" fmla="*/ 0 h 293"/>
                <a:gd name="T56" fmla="*/ 193 w 370"/>
                <a:gd name="T57" fmla="*/ 124 h 293"/>
                <a:gd name="T58" fmla="*/ 253 w 370"/>
                <a:gd name="T59" fmla="*/ 0 h 293"/>
                <a:gd name="T60" fmla="*/ 259 w 370"/>
                <a:gd name="T61" fmla="*/ 15 h 293"/>
                <a:gd name="T62" fmla="*/ 363 w 370"/>
                <a:gd name="T63" fmla="*/ 278 h 293"/>
                <a:gd name="T64" fmla="*/ 370 w 370"/>
                <a:gd name="T65" fmla="*/ 293 h 293"/>
                <a:gd name="T66" fmla="*/ 337 w 370"/>
                <a:gd name="T67" fmla="*/ 293 h 293"/>
                <a:gd name="T68" fmla="*/ 324 w 370"/>
                <a:gd name="T69" fmla="*/ 252 h 293"/>
                <a:gd name="T70" fmla="*/ 287 w 370"/>
                <a:gd name="T71" fmla="*/ 156 h 293"/>
                <a:gd name="T72" fmla="*/ 206 w 370"/>
                <a:gd name="T73" fmla="*/ 156 h 293"/>
                <a:gd name="T74" fmla="*/ 261 w 370"/>
                <a:gd name="T75" fmla="*/ 293 h 293"/>
                <a:gd name="T76" fmla="*/ 228 w 370"/>
                <a:gd name="T77" fmla="*/ 293 h 293"/>
                <a:gd name="T78" fmla="*/ 213 w 370"/>
                <a:gd name="T79" fmla="*/ 247 h 293"/>
                <a:gd name="T80" fmla="*/ 187 w 370"/>
                <a:gd name="T81" fmla="*/ 179 h 293"/>
                <a:gd name="T82" fmla="*/ 186 w 370"/>
                <a:gd name="T83" fmla="*/ 176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70" h="293">
                  <a:moveTo>
                    <a:pt x="173" y="145"/>
                  </a:moveTo>
                  <a:cubicBezTo>
                    <a:pt x="161" y="115"/>
                    <a:pt x="149" y="84"/>
                    <a:pt x="137" y="53"/>
                  </a:cubicBezTo>
                  <a:cubicBezTo>
                    <a:pt x="122" y="84"/>
                    <a:pt x="107" y="115"/>
                    <a:pt x="92" y="145"/>
                  </a:cubicBezTo>
                  <a:lnTo>
                    <a:pt x="173" y="145"/>
                  </a:lnTo>
                  <a:close/>
                  <a:moveTo>
                    <a:pt x="282" y="145"/>
                  </a:moveTo>
                  <a:cubicBezTo>
                    <a:pt x="270" y="114"/>
                    <a:pt x="258" y="84"/>
                    <a:pt x="246" y="54"/>
                  </a:cubicBezTo>
                  <a:cubicBezTo>
                    <a:pt x="239" y="64"/>
                    <a:pt x="201" y="143"/>
                    <a:pt x="202" y="145"/>
                  </a:cubicBezTo>
                  <a:lnTo>
                    <a:pt x="282" y="145"/>
                  </a:lnTo>
                  <a:close/>
                  <a:moveTo>
                    <a:pt x="186" y="176"/>
                  </a:moveTo>
                  <a:cubicBezTo>
                    <a:pt x="183" y="183"/>
                    <a:pt x="180" y="189"/>
                    <a:pt x="177" y="195"/>
                  </a:cubicBezTo>
                  <a:cubicBezTo>
                    <a:pt x="164" y="222"/>
                    <a:pt x="150" y="250"/>
                    <a:pt x="137" y="277"/>
                  </a:cubicBezTo>
                  <a:cubicBezTo>
                    <a:pt x="135" y="282"/>
                    <a:pt x="134" y="288"/>
                    <a:pt x="132" y="293"/>
                  </a:cubicBezTo>
                  <a:cubicBezTo>
                    <a:pt x="109" y="293"/>
                    <a:pt x="109" y="293"/>
                    <a:pt x="109" y="293"/>
                  </a:cubicBezTo>
                  <a:cubicBezTo>
                    <a:pt x="111" y="289"/>
                    <a:pt x="113" y="286"/>
                    <a:pt x="115" y="282"/>
                  </a:cubicBezTo>
                  <a:cubicBezTo>
                    <a:pt x="121" y="272"/>
                    <a:pt x="126" y="262"/>
                    <a:pt x="131" y="252"/>
                  </a:cubicBezTo>
                  <a:cubicBezTo>
                    <a:pt x="146" y="221"/>
                    <a:pt x="161" y="190"/>
                    <a:pt x="176" y="159"/>
                  </a:cubicBezTo>
                  <a:cubicBezTo>
                    <a:pt x="176" y="158"/>
                    <a:pt x="177" y="157"/>
                    <a:pt x="177" y="156"/>
                  </a:cubicBezTo>
                  <a:cubicBezTo>
                    <a:pt x="176" y="156"/>
                    <a:pt x="175" y="156"/>
                    <a:pt x="174" y="156"/>
                  </a:cubicBezTo>
                  <a:cubicBezTo>
                    <a:pt x="146" y="156"/>
                    <a:pt x="117" y="156"/>
                    <a:pt x="89" y="156"/>
                  </a:cubicBezTo>
                  <a:cubicBezTo>
                    <a:pt x="87" y="156"/>
                    <a:pt x="86" y="156"/>
                    <a:pt x="85" y="158"/>
                  </a:cubicBezTo>
                  <a:cubicBezTo>
                    <a:pt x="66" y="199"/>
                    <a:pt x="46" y="240"/>
                    <a:pt x="27" y="281"/>
                  </a:cubicBezTo>
                  <a:cubicBezTo>
                    <a:pt x="25" y="285"/>
                    <a:pt x="24" y="289"/>
                    <a:pt x="23" y="293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2" y="289"/>
                    <a:pt x="4" y="286"/>
                    <a:pt x="6" y="282"/>
                  </a:cubicBezTo>
                  <a:cubicBezTo>
                    <a:pt x="12" y="270"/>
                    <a:pt x="19" y="258"/>
                    <a:pt x="25" y="245"/>
                  </a:cubicBezTo>
                  <a:cubicBezTo>
                    <a:pt x="41" y="213"/>
                    <a:pt x="57" y="180"/>
                    <a:pt x="73" y="147"/>
                  </a:cubicBezTo>
                  <a:cubicBezTo>
                    <a:pt x="95" y="102"/>
                    <a:pt x="117" y="56"/>
                    <a:pt x="139" y="11"/>
                  </a:cubicBezTo>
                  <a:cubicBezTo>
                    <a:pt x="140" y="8"/>
                    <a:pt x="142" y="4"/>
                    <a:pt x="144" y="0"/>
                  </a:cubicBezTo>
                  <a:cubicBezTo>
                    <a:pt x="161" y="42"/>
                    <a:pt x="177" y="82"/>
                    <a:pt x="193" y="124"/>
                  </a:cubicBezTo>
                  <a:cubicBezTo>
                    <a:pt x="213" y="82"/>
                    <a:pt x="233" y="42"/>
                    <a:pt x="253" y="0"/>
                  </a:cubicBezTo>
                  <a:cubicBezTo>
                    <a:pt x="255" y="6"/>
                    <a:pt x="257" y="10"/>
                    <a:pt x="259" y="15"/>
                  </a:cubicBezTo>
                  <a:cubicBezTo>
                    <a:pt x="294" y="103"/>
                    <a:pt x="328" y="190"/>
                    <a:pt x="363" y="278"/>
                  </a:cubicBezTo>
                  <a:cubicBezTo>
                    <a:pt x="365" y="283"/>
                    <a:pt x="368" y="288"/>
                    <a:pt x="370" y="293"/>
                  </a:cubicBezTo>
                  <a:cubicBezTo>
                    <a:pt x="337" y="293"/>
                    <a:pt x="337" y="293"/>
                    <a:pt x="337" y="293"/>
                  </a:cubicBezTo>
                  <a:cubicBezTo>
                    <a:pt x="336" y="278"/>
                    <a:pt x="329" y="265"/>
                    <a:pt x="324" y="252"/>
                  </a:cubicBezTo>
                  <a:cubicBezTo>
                    <a:pt x="312" y="220"/>
                    <a:pt x="299" y="188"/>
                    <a:pt x="287" y="156"/>
                  </a:cubicBezTo>
                  <a:cubicBezTo>
                    <a:pt x="206" y="156"/>
                    <a:pt x="206" y="156"/>
                    <a:pt x="206" y="156"/>
                  </a:cubicBezTo>
                  <a:cubicBezTo>
                    <a:pt x="224" y="202"/>
                    <a:pt x="241" y="248"/>
                    <a:pt x="261" y="293"/>
                  </a:cubicBezTo>
                  <a:cubicBezTo>
                    <a:pt x="228" y="293"/>
                    <a:pt x="228" y="293"/>
                    <a:pt x="228" y="293"/>
                  </a:cubicBezTo>
                  <a:cubicBezTo>
                    <a:pt x="227" y="277"/>
                    <a:pt x="219" y="262"/>
                    <a:pt x="213" y="247"/>
                  </a:cubicBezTo>
                  <a:cubicBezTo>
                    <a:pt x="205" y="224"/>
                    <a:pt x="196" y="201"/>
                    <a:pt x="187" y="179"/>
                  </a:cubicBezTo>
                  <a:cubicBezTo>
                    <a:pt x="187" y="178"/>
                    <a:pt x="186" y="177"/>
                    <a:pt x="186" y="176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027" name="Freeform 9">
              <a:extLst>
                <a:ext uri="{FF2B5EF4-FFF2-40B4-BE49-F238E27FC236}">
                  <a16:creationId xmlns:a16="http://schemas.microsoft.com/office/drawing/2014/main" id="{4BC7D083-182B-4B51-AD8F-C677D95A05C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375651" y="136526"/>
              <a:ext cx="171450" cy="130175"/>
            </a:xfrm>
            <a:custGeom>
              <a:avLst/>
              <a:gdLst>
                <a:gd name="T0" fmla="*/ 26 w 98"/>
                <a:gd name="T1" fmla="*/ 36 h 75"/>
                <a:gd name="T2" fmla="*/ 31 w 98"/>
                <a:gd name="T3" fmla="*/ 54 h 75"/>
                <a:gd name="T4" fmla="*/ 66 w 98"/>
                <a:gd name="T5" fmla="*/ 58 h 75"/>
                <a:gd name="T6" fmla="*/ 68 w 98"/>
                <a:gd name="T7" fmla="*/ 16 h 75"/>
                <a:gd name="T8" fmla="*/ 37 w 98"/>
                <a:gd name="T9" fmla="*/ 12 h 75"/>
                <a:gd name="T10" fmla="*/ 26 w 98"/>
                <a:gd name="T11" fmla="*/ 36 h 75"/>
                <a:gd name="T12" fmla="*/ 50 w 98"/>
                <a:gd name="T13" fmla="*/ 0 h 75"/>
                <a:gd name="T14" fmla="*/ 85 w 98"/>
                <a:gd name="T15" fmla="*/ 14 h 75"/>
                <a:gd name="T16" fmla="*/ 84 w 98"/>
                <a:gd name="T17" fmla="*/ 61 h 75"/>
                <a:gd name="T18" fmla="*/ 44 w 98"/>
                <a:gd name="T19" fmla="*/ 73 h 75"/>
                <a:gd name="T20" fmla="*/ 14 w 98"/>
                <a:gd name="T21" fmla="*/ 59 h 75"/>
                <a:gd name="T22" fmla="*/ 19 w 98"/>
                <a:gd name="T23" fmla="*/ 10 h 75"/>
                <a:gd name="T24" fmla="*/ 50 w 98"/>
                <a:gd name="T25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" h="75">
                  <a:moveTo>
                    <a:pt x="26" y="36"/>
                  </a:moveTo>
                  <a:cubicBezTo>
                    <a:pt x="26" y="43"/>
                    <a:pt x="27" y="48"/>
                    <a:pt x="31" y="54"/>
                  </a:cubicBezTo>
                  <a:cubicBezTo>
                    <a:pt x="40" y="67"/>
                    <a:pt x="56" y="69"/>
                    <a:pt x="66" y="58"/>
                  </a:cubicBezTo>
                  <a:cubicBezTo>
                    <a:pt x="77" y="46"/>
                    <a:pt x="78" y="28"/>
                    <a:pt x="68" y="16"/>
                  </a:cubicBezTo>
                  <a:cubicBezTo>
                    <a:pt x="60" y="7"/>
                    <a:pt x="47" y="4"/>
                    <a:pt x="37" y="12"/>
                  </a:cubicBezTo>
                  <a:cubicBezTo>
                    <a:pt x="29" y="18"/>
                    <a:pt x="26" y="26"/>
                    <a:pt x="26" y="36"/>
                  </a:cubicBezTo>
                  <a:moveTo>
                    <a:pt x="50" y="0"/>
                  </a:moveTo>
                  <a:cubicBezTo>
                    <a:pt x="64" y="0"/>
                    <a:pt x="76" y="4"/>
                    <a:pt x="85" y="14"/>
                  </a:cubicBezTo>
                  <a:cubicBezTo>
                    <a:pt x="98" y="28"/>
                    <a:pt x="98" y="48"/>
                    <a:pt x="84" y="61"/>
                  </a:cubicBezTo>
                  <a:cubicBezTo>
                    <a:pt x="73" y="71"/>
                    <a:pt x="59" y="75"/>
                    <a:pt x="44" y="73"/>
                  </a:cubicBezTo>
                  <a:cubicBezTo>
                    <a:pt x="33" y="72"/>
                    <a:pt x="22" y="68"/>
                    <a:pt x="14" y="59"/>
                  </a:cubicBezTo>
                  <a:cubicBezTo>
                    <a:pt x="0" y="43"/>
                    <a:pt x="4" y="22"/>
                    <a:pt x="19" y="10"/>
                  </a:cubicBezTo>
                  <a:cubicBezTo>
                    <a:pt x="28" y="3"/>
                    <a:pt x="39" y="0"/>
                    <a:pt x="50" y="0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7EFD4296-5E51-4EB0-B4D4-077D33E32055}" type="datetime1">
              <a:rPr lang="fi-FI" smtClean="0"/>
              <a:t>26.11.2021</a:t>
            </a:fld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2332037"/>
            <a:ext cx="10972800" cy="3977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Masters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1006475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title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78049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1219170" rtl="0" eaLnBrk="1" latinLnBrk="0" hangingPunct="1">
        <a:spcBef>
          <a:spcPct val="0"/>
        </a:spcBef>
        <a:buNone/>
        <a:defRPr sz="5867" b="1" kern="1200">
          <a:solidFill>
            <a:schemeClr val="tx2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Clr>
          <a:schemeClr val="accent5"/>
        </a:buClr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Clr>
          <a:schemeClr val="accent5"/>
        </a:buClr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Clr>
          <a:schemeClr val="accent5"/>
        </a:buClr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Clr>
          <a:schemeClr val="accent5"/>
        </a:buClr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Clr>
          <a:schemeClr val="accent5"/>
        </a:buClr>
        <a:buFont typeface="Arial" panose="020B0604020202020204" pitchFamily="34" charset="0"/>
        <a:buChar char="»"/>
        <a:defRPr sz="1867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alin.fredriksson@abo.fi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libguides.abo.fi/openaccess/rabatter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0"/>
            <a:ext cx="3791744" cy="1271336"/>
          </a:xfrm>
        </p:spPr>
      </p:pic>
      <p:sp>
        <p:nvSpPr>
          <p:cNvPr id="8" name="Rubrik 7"/>
          <p:cNvSpPr>
            <a:spLocks noGrp="1"/>
          </p:cNvSpPr>
          <p:nvPr>
            <p:ph type="title"/>
          </p:nvPr>
        </p:nvSpPr>
        <p:spPr>
          <a:xfrm>
            <a:off x="2927648" y="1412776"/>
            <a:ext cx="7968885" cy="1143000"/>
          </a:xfrm>
        </p:spPr>
        <p:txBody>
          <a:bodyPr>
            <a:noAutofit/>
          </a:bodyPr>
          <a:lstStyle/>
          <a:p>
            <a:pPr algn="ctr"/>
            <a:r>
              <a:rPr lang="sv-FI" sz="3200" dirty="0"/>
              <a:t>Miniprojekt inom öppen vetenskap </a:t>
            </a:r>
            <a:br>
              <a:rPr lang="sv-FI" sz="3200" dirty="0"/>
            </a:br>
            <a:r>
              <a:rPr lang="sv-FI" sz="3200" dirty="0"/>
              <a:t>vid Åbo Akademi 2021</a:t>
            </a:r>
            <a:br>
              <a:rPr lang="sv-FI" sz="4267" dirty="0"/>
            </a:br>
            <a:endParaRPr lang="sv-FI" sz="4267" dirty="0"/>
          </a:p>
        </p:txBody>
      </p:sp>
      <p:sp>
        <p:nvSpPr>
          <p:cNvPr id="9" name="textruta 8"/>
          <p:cNvSpPr txBox="1"/>
          <p:nvPr/>
        </p:nvSpPr>
        <p:spPr>
          <a:xfrm>
            <a:off x="3503712" y="2858103"/>
            <a:ext cx="6144683" cy="3252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FI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Syfte &gt; </a:t>
            </a:r>
            <a:r>
              <a:rPr kumimoji="0" lang="sv-FI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att förankra öppen vetenskap i forskares arbete och att främja öppen vetenskap på ett sätt som är relevant inom olika forskningsmiljöer</a:t>
            </a:r>
          </a:p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FI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FI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Strategiska medel &gt; </a:t>
            </a:r>
            <a:r>
              <a:rPr kumimoji="0" lang="sv-FI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forskare kunde ansöka om </a:t>
            </a:r>
            <a:r>
              <a:rPr kumimoji="0" lang="sv-FI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max 1000 € </a:t>
            </a:r>
            <a:r>
              <a:rPr kumimoji="0" lang="sv-FI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för att genomföra ett miniprojekt</a:t>
            </a:r>
          </a:p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FI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FI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Tre ansökningsomgångar under året </a:t>
            </a:r>
            <a:r>
              <a:rPr kumimoji="0" lang="sv-FI" sz="1867" b="1" i="0" u="none" strike="noStrike" kern="1200" cap="none" spc="0" normalizeH="0" baseline="0" noProof="0" dirty="0">
                <a:ln>
                  <a:noFill/>
                </a:ln>
                <a:solidFill>
                  <a:srgbClr val="00264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&gt;</a:t>
            </a:r>
            <a:r>
              <a:rPr kumimoji="0" lang="sv-FI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utvärdering av ansökan </a:t>
            </a:r>
            <a:r>
              <a:rPr kumimoji="0" lang="sv-FI" sz="1867" b="1" i="0" u="none" strike="noStrike" kern="1200" cap="none" spc="0" normalizeH="0" baseline="0" noProof="0" dirty="0">
                <a:ln>
                  <a:noFill/>
                </a:ln>
                <a:solidFill>
                  <a:srgbClr val="00264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&gt; </a:t>
            </a:r>
            <a:r>
              <a:rPr kumimoji="0" lang="sv-FI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beviljande </a:t>
            </a:r>
            <a:r>
              <a:rPr kumimoji="0" lang="sv-FI" sz="1867" b="1" i="0" u="none" strike="noStrike" kern="1200" cap="none" spc="0" normalizeH="0" baseline="0" noProof="0" dirty="0">
                <a:ln>
                  <a:noFill/>
                </a:ln>
                <a:solidFill>
                  <a:srgbClr val="00264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&gt;</a:t>
            </a:r>
            <a:r>
              <a:rPr kumimoji="0" lang="sv-FI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genomförande med hjälp av öppen vetenskap-stödet vid ÅAB/ÅA</a:t>
            </a:r>
          </a:p>
        </p:txBody>
      </p:sp>
      <p:sp>
        <p:nvSpPr>
          <p:cNvPr id="11" name="textruta 10"/>
          <p:cNvSpPr txBox="1"/>
          <p:nvPr/>
        </p:nvSpPr>
        <p:spPr>
          <a:xfrm>
            <a:off x="0" y="6022788"/>
            <a:ext cx="38218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Höstdagar i </a:t>
            </a:r>
            <a:r>
              <a:rPr kumimoji="0" lang="fi-FI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öppen</a:t>
            </a: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i-FI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vetenskap</a:t>
            </a: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24.11.2021</a:t>
            </a:r>
            <a:endParaRPr kumimoji="0" lang="sv-FI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Malin Fredriksson, Åbo Akademis Bibliotek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3"/>
              </a:rPr>
              <a:t>malin.fredriksson@abo.fi</a:t>
            </a:r>
            <a:r>
              <a:rPr kumimoji="0" lang="sv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13" name="Bildobjekt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470" y="6121214"/>
            <a:ext cx="1636548" cy="57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553030-DA0E-469A-A148-F21CB72F8278}" type="slidenum">
              <a:rPr kumimoji="0" lang="fi-FI" sz="1067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i-FI" sz="106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Platshållare för innehåll 8"/>
          <p:cNvSpPr>
            <a:spLocks noGrp="1"/>
          </p:cNvSpPr>
          <p:nvPr>
            <p:ph sz="quarter" idx="4"/>
          </p:nvPr>
        </p:nvSpPr>
        <p:spPr>
          <a:xfrm>
            <a:off x="6288022" y="1988840"/>
            <a:ext cx="5294380" cy="4128459"/>
          </a:xfrm>
        </p:spPr>
        <p:txBody>
          <a:bodyPr>
            <a:norm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sv-FI" dirty="0"/>
              <a:t>Videodokumentering av forskningsprojekt (fysik)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v-FI" dirty="0"/>
              <a:t>Utveckla</a:t>
            </a:r>
            <a:r>
              <a:rPr lang="en-US" dirty="0"/>
              <a:t> </a:t>
            </a:r>
            <a:r>
              <a:rPr lang="sv-FI" dirty="0"/>
              <a:t>dokumentationen</a:t>
            </a:r>
            <a:r>
              <a:rPr lang="en-US" dirty="0"/>
              <a:t> </a:t>
            </a:r>
            <a:r>
              <a:rPr lang="sv-FI" dirty="0"/>
              <a:t>på</a:t>
            </a:r>
            <a:r>
              <a:rPr lang="en-US" dirty="0"/>
              <a:t> ZeroCostDL4Mic platform(</a:t>
            </a:r>
            <a:r>
              <a:rPr lang="en-US" dirty="0" err="1"/>
              <a:t>cellbiologi</a:t>
            </a:r>
            <a:r>
              <a:rPr lang="en-US" dirty="0"/>
              <a:t>)</a:t>
            </a:r>
            <a:endParaRPr lang="sv-FI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v-FI" dirty="0"/>
              <a:t>Anonymiseringsworkshop (teologi)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v-FI" dirty="0" err="1"/>
              <a:t>Open</a:t>
            </a:r>
            <a:r>
              <a:rPr lang="sv-FI" dirty="0"/>
              <a:t> access-guide (folkrätt)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v-FI" dirty="0"/>
              <a:t>Öppen </a:t>
            </a:r>
            <a:r>
              <a:rPr lang="sv-FI" dirty="0" err="1"/>
              <a:t>lärresurs</a:t>
            </a:r>
            <a:r>
              <a:rPr lang="sv-FI" dirty="0"/>
              <a:t> om </a:t>
            </a:r>
            <a:r>
              <a:rPr lang="sv-FI" dirty="0" err="1"/>
              <a:t>webscraping</a:t>
            </a:r>
            <a:r>
              <a:rPr lang="sv-FI" dirty="0"/>
              <a:t> (informationsvetenskap)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v-FI" dirty="0"/>
              <a:t>Informationspaket om medborgarforskning (informationsvetenskap)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v-FI" dirty="0"/>
              <a:t>Grundkurs i R (socialpolitik)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half" idx="2"/>
          </p:nvPr>
        </p:nvSpPr>
        <p:spPr>
          <a:xfrm>
            <a:off x="110050" y="1307808"/>
            <a:ext cx="5586161" cy="2699765"/>
          </a:xfrm>
        </p:spPr>
        <p:txBody>
          <a:bodyPr>
            <a:normAutofit fontScale="62500" lnSpcReduction="20000"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sv-FI" sz="3067" dirty="0"/>
              <a:t>kan beviljas ÅA- </a:t>
            </a:r>
            <a:r>
              <a:rPr lang="sv-FI" sz="3067" dirty="0" err="1"/>
              <a:t>affilierade</a:t>
            </a:r>
            <a:r>
              <a:rPr lang="sv-FI" sz="3067" dirty="0"/>
              <a:t> doktorander, forskare och lärare 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v-FI" sz="3067" dirty="0"/>
              <a:t>ämnesansvariga ska vara informerade  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v-FI" sz="3067" dirty="0"/>
              <a:t>max 1000 €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v-FI" sz="3067" dirty="0"/>
              <a:t>ska gagna forskningsmiljön (flera än en person) eller hela ÅA 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v-FI" sz="3067" dirty="0"/>
              <a:t>APC-avgifter stöds inte &gt; </a:t>
            </a:r>
            <a:r>
              <a:rPr lang="sv-FI" sz="3067" dirty="0">
                <a:hlinkClick r:id="rId2" tooltip="https://libguides.abo.fi/openaccess/rabatter"/>
              </a:rPr>
              <a:t>APC-poolen</a:t>
            </a:r>
            <a:r>
              <a:rPr lang="sv-FI" sz="3067" dirty="0"/>
              <a:t> 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v-FI" sz="3067" dirty="0"/>
              <a:t>kostnaderna följer ÅA:s regler och anvisningar 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3"/>
          </p:nvPr>
        </p:nvSpPr>
        <p:spPr>
          <a:xfrm>
            <a:off x="6288022" y="109699"/>
            <a:ext cx="4976284" cy="1701240"/>
          </a:xfrm>
        </p:spPr>
        <p:txBody>
          <a:bodyPr/>
          <a:lstStyle/>
          <a:p>
            <a:r>
              <a:rPr lang="sv-FI" sz="3733" dirty="0"/>
              <a:t>Exempel på beviljade projekt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idx="1"/>
          </p:nvPr>
        </p:nvSpPr>
        <p:spPr>
          <a:xfrm>
            <a:off x="369573" y="540658"/>
            <a:ext cx="5006347" cy="631001"/>
          </a:xfrm>
        </p:spPr>
        <p:txBody>
          <a:bodyPr/>
          <a:lstStyle/>
          <a:p>
            <a:r>
              <a:rPr lang="sv-FI" sz="3733" dirty="0"/>
              <a:t>Villkor för sökande</a:t>
            </a:r>
          </a:p>
        </p:txBody>
      </p:sp>
      <p:sp>
        <p:nvSpPr>
          <p:cNvPr id="10" name="Platshållare för text 5"/>
          <p:cNvSpPr txBox="1">
            <a:spLocks/>
          </p:cNvSpPr>
          <p:nvPr/>
        </p:nvSpPr>
        <p:spPr>
          <a:xfrm>
            <a:off x="369573" y="4053070"/>
            <a:ext cx="5006347" cy="741132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4400" b="1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36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FI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Utvärderingskriterier</a:t>
            </a:r>
          </a:p>
        </p:txBody>
      </p:sp>
      <p:pic>
        <p:nvPicPr>
          <p:cNvPr id="12" name="Bildobjekt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470" y="6121214"/>
            <a:ext cx="1636548" cy="572589"/>
          </a:xfrm>
          <a:prstGeom prst="rect">
            <a:avLst/>
          </a:prstGeom>
        </p:spPr>
      </p:pic>
      <p:sp>
        <p:nvSpPr>
          <p:cNvPr id="13" name="Platshållare för innehåll 6"/>
          <p:cNvSpPr txBox="1">
            <a:spLocks/>
          </p:cNvSpPr>
          <p:nvPr/>
        </p:nvSpPr>
        <p:spPr>
          <a:xfrm>
            <a:off x="351952" y="5130240"/>
            <a:ext cx="5102357" cy="1611129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sz="14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sz="14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sz="14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sz="14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sz="14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36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FI" sz="30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textruta 13"/>
          <p:cNvSpPr txBox="1"/>
          <p:nvPr/>
        </p:nvSpPr>
        <p:spPr>
          <a:xfrm>
            <a:off x="38931" y="4857941"/>
            <a:ext cx="4320480" cy="1528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64C"/>
              </a:buClr>
              <a:buSzTx/>
              <a:buFont typeface="+mj-lt"/>
              <a:buAutoNum type="arabicParenR"/>
              <a:tabLst/>
              <a:defRPr/>
            </a:pPr>
            <a:r>
              <a:rPr kumimoji="0" lang="sv-FI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genomförbarhet 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64C"/>
              </a:buClr>
              <a:buSzTx/>
              <a:buFont typeface="+mj-lt"/>
              <a:buAutoNum type="arabicParenR"/>
              <a:tabLst/>
              <a:defRPr/>
            </a:pPr>
            <a:r>
              <a:rPr kumimoji="0" lang="sv-FI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relevans 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64C"/>
              </a:buClr>
              <a:buSzTx/>
              <a:buFont typeface="+mj-lt"/>
              <a:buAutoNum type="arabicParenR"/>
              <a:tabLst/>
              <a:defRPr/>
            </a:pPr>
            <a:r>
              <a:rPr kumimoji="0" lang="sv-FI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hållbarhet 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64C"/>
              </a:buClr>
              <a:buSzTx/>
              <a:buFont typeface="+mj-lt"/>
              <a:buAutoNum type="arabicParenR"/>
              <a:tabLst/>
              <a:defRPr/>
            </a:pPr>
            <a:r>
              <a:rPr kumimoji="0" lang="sv-FI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nytta för forskningsmiljön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64C"/>
              </a:buClr>
              <a:buSzTx/>
              <a:buFont typeface="+mj-lt"/>
              <a:buAutoNum type="arabicParenR"/>
              <a:tabLst/>
              <a:defRPr/>
            </a:pPr>
            <a:r>
              <a:rPr kumimoji="0" lang="sv-FI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fakultets- /ämnesfördelning </a:t>
            </a:r>
          </a:p>
        </p:txBody>
      </p:sp>
    </p:spTree>
    <p:extLst>
      <p:ext uri="{BB962C8B-B14F-4D97-AF65-F5344CB8AC3E}">
        <p14:creationId xmlns:p14="http://schemas.microsoft.com/office/powerpoint/2010/main" val="264857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-teema">
  <a:themeElements>
    <a:clrScheme name="åboAkademi">
      <a:dk1>
        <a:sysClr val="windowText" lastClr="000000"/>
      </a:dk1>
      <a:lt1>
        <a:sysClr val="window" lastClr="FFFFFF"/>
      </a:lt1>
      <a:dk2>
        <a:srgbClr val="E4032E"/>
      </a:dk2>
      <a:lt2>
        <a:srgbClr val="C1BCBF"/>
      </a:lt2>
      <a:accent1>
        <a:srgbClr val="003366"/>
      </a:accent1>
      <a:accent2>
        <a:srgbClr val="E4032E"/>
      </a:accent2>
      <a:accent3>
        <a:srgbClr val="FFD300"/>
      </a:accent3>
      <a:accent4>
        <a:srgbClr val="64C2CB"/>
      </a:accent4>
      <a:accent5>
        <a:srgbClr val="003366"/>
      </a:accent5>
      <a:accent6>
        <a:srgbClr val="C1BCBF"/>
      </a:accent6>
      <a:hlink>
        <a:srgbClr val="003366"/>
      </a:hlink>
      <a:folHlink>
        <a:srgbClr val="00336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3D69DD6D-200B-46E1-BFFC-87DF37AFF54C}" vid="{ABC04F62-FFEA-4B59-A492-D4A7F87E7E8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188</Words>
  <Application>Microsoft Office PowerPoint</Application>
  <PresentationFormat>Laajakuva</PresentationFormat>
  <Paragraphs>31</Paragraphs>
  <Slides>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</vt:i4>
      </vt:variant>
    </vt:vector>
  </HeadingPairs>
  <TitlesOfParts>
    <vt:vector size="6" baseType="lpstr">
      <vt:lpstr>Arial</vt:lpstr>
      <vt:lpstr>Calibri</vt:lpstr>
      <vt:lpstr>Century Gothic</vt:lpstr>
      <vt:lpstr>1_Office-teema</vt:lpstr>
      <vt:lpstr>Miniprojekt inom öppen vetenskap  vid Åbo Akademi 2021 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Miniprojekt inom öppen vetenskap  vid Åbo Akademi 2021 </dc:title>
  <dc:creator>Ilmari Jauhiainen</dc:creator>
  <cp:lastModifiedBy>Ilmari Jauhiainen</cp:lastModifiedBy>
  <cp:revision>1</cp:revision>
  <dcterms:created xsi:type="dcterms:W3CDTF">2021-11-26T11:34:27Z</dcterms:created>
  <dcterms:modified xsi:type="dcterms:W3CDTF">2021-11-26T11:35:26Z</dcterms:modified>
</cp:coreProperties>
</file>